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8" r:id="rId1"/>
    <p:sldMasterId id="2147483690" r:id="rId2"/>
    <p:sldMasterId id="2147483767" r:id="rId3"/>
    <p:sldMasterId id="2147483668" r:id="rId4"/>
    <p:sldMasterId id="2147483704" r:id="rId5"/>
  </p:sldMasterIdLst>
  <p:notesMasterIdLst>
    <p:notesMasterId r:id="rId69"/>
  </p:notesMasterIdLst>
  <p:handoutMasterIdLst>
    <p:handoutMasterId r:id="rId70"/>
  </p:handoutMasterIdLst>
  <p:sldIdLst>
    <p:sldId id="303" r:id="rId6"/>
    <p:sldId id="326" r:id="rId7"/>
    <p:sldId id="285" r:id="rId8"/>
    <p:sldId id="306" r:id="rId9"/>
    <p:sldId id="301" r:id="rId10"/>
    <p:sldId id="287" r:id="rId11"/>
    <p:sldId id="333" r:id="rId12"/>
    <p:sldId id="325" r:id="rId13"/>
    <p:sldId id="307" r:id="rId14"/>
    <p:sldId id="371" r:id="rId15"/>
    <p:sldId id="330" r:id="rId16"/>
    <p:sldId id="339" r:id="rId17"/>
    <p:sldId id="346" r:id="rId18"/>
    <p:sldId id="341" r:id="rId19"/>
    <p:sldId id="343" r:id="rId20"/>
    <p:sldId id="344" r:id="rId21"/>
    <p:sldId id="331" r:id="rId22"/>
    <p:sldId id="320" r:id="rId23"/>
    <p:sldId id="337" r:id="rId24"/>
    <p:sldId id="347" r:id="rId25"/>
    <p:sldId id="321" r:id="rId26"/>
    <p:sldId id="335" r:id="rId27"/>
    <p:sldId id="363" r:id="rId28"/>
    <p:sldId id="364" r:id="rId29"/>
    <p:sldId id="365" r:id="rId30"/>
    <p:sldId id="356" r:id="rId31"/>
    <p:sldId id="357" r:id="rId32"/>
    <p:sldId id="358" r:id="rId33"/>
    <p:sldId id="359" r:id="rId34"/>
    <p:sldId id="360" r:id="rId35"/>
    <p:sldId id="351" r:id="rId36"/>
    <p:sldId id="350" r:id="rId37"/>
    <p:sldId id="362" r:id="rId38"/>
    <p:sldId id="332" r:id="rId39"/>
    <p:sldId id="348" r:id="rId40"/>
    <p:sldId id="355" r:id="rId41"/>
    <p:sldId id="349" r:id="rId42"/>
    <p:sldId id="366" r:id="rId43"/>
    <p:sldId id="367" r:id="rId44"/>
    <p:sldId id="353" r:id="rId45"/>
    <p:sldId id="354" r:id="rId46"/>
    <p:sldId id="310" r:id="rId47"/>
    <p:sldId id="324" r:id="rId48"/>
    <p:sldId id="318" r:id="rId49"/>
    <p:sldId id="315" r:id="rId50"/>
    <p:sldId id="316" r:id="rId51"/>
    <p:sldId id="317" r:id="rId52"/>
    <p:sldId id="369" r:id="rId53"/>
    <p:sldId id="368" r:id="rId54"/>
    <p:sldId id="372" r:id="rId55"/>
    <p:sldId id="327" r:id="rId56"/>
    <p:sldId id="328" r:id="rId57"/>
    <p:sldId id="329" r:id="rId58"/>
    <p:sldId id="382" r:id="rId59"/>
    <p:sldId id="373" r:id="rId60"/>
    <p:sldId id="374" r:id="rId61"/>
    <p:sldId id="375" r:id="rId62"/>
    <p:sldId id="376" r:id="rId63"/>
    <p:sldId id="377" r:id="rId64"/>
    <p:sldId id="378" r:id="rId65"/>
    <p:sldId id="379" r:id="rId66"/>
    <p:sldId id="380" r:id="rId67"/>
    <p:sldId id="381" r:id="rId68"/>
  </p:sldIdLst>
  <p:sldSz cx="14630400" cy="8229600"/>
  <p:notesSz cx="7023100" cy="9309100"/>
  <p:defaultTextStyle>
    <a:defPPr>
      <a:defRPr lang="en-US"/>
    </a:defPPr>
    <a:lvl1pPr marL="0" algn="l" defTabSz="548457" rtl="0" eaLnBrk="1" latinLnBrk="0" hangingPunct="1">
      <a:defRPr sz="2200" kern="1200">
        <a:solidFill>
          <a:schemeClr val="tx1"/>
        </a:solidFill>
        <a:latin typeface="+mn-lt"/>
        <a:ea typeface="+mn-ea"/>
        <a:cs typeface="+mn-cs"/>
      </a:defRPr>
    </a:lvl1pPr>
    <a:lvl2pPr marL="548457" algn="l" defTabSz="548457" rtl="0" eaLnBrk="1" latinLnBrk="0" hangingPunct="1">
      <a:defRPr sz="2200" kern="1200">
        <a:solidFill>
          <a:schemeClr val="tx1"/>
        </a:solidFill>
        <a:latin typeface="+mn-lt"/>
        <a:ea typeface="+mn-ea"/>
        <a:cs typeface="+mn-cs"/>
      </a:defRPr>
    </a:lvl2pPr>
    <a:lvl3pPr marL="1096914" algn="l" defTabSz="548457" rtl="0" eaLnBrk="1" latinLnBrk="0" hangingPunct="1">
      <a:defRPr sz="2200" kern="1200">
        <a:solidFill>
          <a:schemeClr val="tx1"/>
        </a:solidFill>
        <a:latin typeface="+mn-lt"/>
        <a:ea typeface="+mn-ea"/>
        <a:cs typeface="+mn-cs"/>
      </a:defRPr>
    </a:lvl3pPr>
    <a:lvl4pPr marL="1645371" algn="l" defTabSz="548457" rtl="0" eaLnBrk="1" latinLnBrk="0" hangingPunct="1">
      <a:defRPr sz="2200" kern="1200">
        <a:solidFill>
          <a:schemeClr val="tx1"/>
        </a:solidFill>
        <a:latin typeface="+mn-lt"/>
        <a:ea typeface="+mn-ea"/>
        <a:cs typeface="+mn-cs"/>
      </a:defRPr>
    </a:lvl4pPr>
    <a:lvl5pPr marL="2193828" algn="l" defTabSz="548457" rtl="0" eaLnBrk="1" latinLnBrk="0" hangingPunct="1">
      <a:defRPr sz="2200" kern="1200">
        <a:solidFill>
          <a:schemeClr val="tx1"/>
        </a:solidFill>
        <a:latin typeface="+mn-lt"/>
        <a:ea typeface="+mn-ea"/>
        <a:cs typeface="+mn-cs"/>
      </a:defRPr>
    </a:lvl5pPr>
    <a:lvl6pPr marL="2742286" algn="l" defTabSz="548457" rtl="0" eaLnBrk="1" latinLnBrk="0" hangingPunct="1">
      <a:defRPr sz="2200" kern="1200">
        <a:solidFill>
          <a:schemeClr val="tx1"/>
        </a:solidFill>
        <a:latin typeface="+mn-lt"/>
        <a:ea typeface="+mn-ea"/>
        <a:cs typeface="+mn-cs"/>
      </a:defRPr>
    </a:lvl6pPr>
    <a:lvl7pPr marL="3290743" algn="l" defTabSz="548457" rtl="0" eaLnBrk="1" latinLnBrk="0" hangingPunct="1">
      <a:defRPr sz="2200" kern="1200">
        <a:solidFill>
          <a:schemeClr val="tx1"/>
        </a:solidFill>
        <a:latin typeface="+mn-lt"/>
        <a:ea typeface="+mn-ea"/>
        <a:cs typeface="+mn-cs"/>
      </a:defRPr>
    </a:lvl7pPr>
    <a:lvl8pPr marL="3839200" algn="l" defTabSz="548457" rtl="0" eaLnBrk="1" latinLnBrk="0" hangingPunct="1">
      <a:defRPr sz="2200" kern="1200">
        <a:solidFill>
          <a:schemeClr val="tx1"/>
        </a:solidFill>
        <a:latin typeface="+mn-lt"/>
        <a:ea typeface="+mn-ea"/>
        <a:cs typeface="+mn-cs"/>
      </a:defRPr>
    </a:lvl8pPr>
    <a:lvl9pPr marL="4387657" algn="l" defTabSz="548457"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4608">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5205"/>
    <a:srgbClr val="77BC1F"/>
    <a:srgbClr val="FFCE00"/>
    <a:srgbClr val="B9D9EB"/>
    <a:srgbClr val="71C5E8"/>
    <a:srgbClr val="B1B3B3"/>
    <a:srgbClr val="888B8D"/>
    <a:srgbClr val="00C4B3"/>
    <a:srgbClr val="B0008E"/>
    <a:srgbClr val="F7A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4" autoAdjust="0"/>
    <p:restoredTop sz="94900" autoAdjust="0"/>
  </p:normalViewPr>
  <p:slideViewPr>
    <p:cSldViewPr snapToGrid="0" showGuides="1">
      <p:cViewPr varScale="1">
        <p:scale>
          <a:sx n="69" d="100"/>
          <a:sy n="69" d="100"/>
        </p:scale>
        <p:origin x="485" y="77"/>
      </p:cViewPr>
      <p:guideLst>
        <p:guide orient="horz" pos="2592"/>
        <p:guide pos="4608"/>
      </p:guideLst>
    </p:cSldViewPr>
  </p:slideViewPr>
  <p:notesTextViewPr>
    <p:cViewPr>
      <p:scale>
        <a:sx n="100" d="100"/>
        <a:sy n="100" d="100"/>
      </p:scale>
      <p:origin x="0" y="0"/>
    </p:cViewPr>
  </p:notesTextViewPr>
  <p:sorterViewPr>
    <p:cViewPr>
      <p:scale>
        <a:sx n="43" d="100"/>
        <a:sy n="43" d="100"/>
      </p:scale>
      <p:origin x="0" y="0"/>
    </p:cViewPr>
  </p:sorterViewPr>
  <p:notesViewPr>
    <p:cSldViewPr snapToGrid="0">
      <p:cViewPr varScale="1">
        <p:scale>
          <a:sx n="136" d="100"/>
          <a:sy n="136" d="100"/>
        </p:scale>
        <p:origin x="-3000" y="-128"/>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dirty="0">
              <a:latin typeface="Effra"/>
            </a:endParaRPr>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r>
              <a:rPr lang="en-US" dirty="0">
                <a:latin typeface="Effra"/>
              </a:rPr>
              <a:t>May 19, 2015</a:t>
            </a:r>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dirty="0">
              <a:latin typeface="Effra"/>
            </a:endParaRPr>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A26CECA4-4622-BC49-8345-A632E6718CD7}" type="slidenum">
              <a:rPr lang="en-US" smtClean="0">
                <a:latin typeface="Effra"/>
              </a:rPr>
              <a:pPr/>
              <a:t>‹#›</a:t>
            </a:fld>
            <a:endParaRPr lang="en-US" dirty="0">
              <a:latin typeface="Effra"/>
            </a:endParaRPr>
          </a:p>
        </p:txBody>
      </p:sp>
    </p:spTree>
    <p:extLst>
      <p:ext uri="{BB962C8B-B14F-4D97-AF65-F5344CB8AC3E}">
        <p14:creationId xmlns:p14="http://schemas.microsoft.com/office/powerpoint/2010/main" val="7073383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atin typeface="Effra"/>
              </a:defRPr>
            </a:lvl1pPr>
          </a:lstStyle>
          <a:p>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atin typeface="Effra"/>
              </a:defRPr>
            </a:lvl1pPr>
          </a:lstStyle>
          <a:p>
            <a:r>
              <a:rPr lang="en-US" dirty="0"/>
              <a:t>May 19, 2015</a:t>
            </a:r>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atin typeface="Effra"/>
              </a:defRPr>
            </a:lvl1pPr>
          </a:lstStyle>
          <a:p>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atin typeface="Effra"/>
              </a:defRPr>
            </a:lvl1pPr>
          </a:lstStyle>
          <a:p>
            <a:fld id="{9E721036-882B-7948-8734-521EC9923D61}" type="slidenum">
              <a:rPr lang="en-US" smtClean="0"/>
              <a:pPr/>
              <a:t>‹#›</a:t>
            </a:fld>
            <a:endParaRPr lang="en-US" dirty="0"/>
          </a:p>
        </p:txBody>
      </p:sp>
    </p:spTree>
    <p:extLst>
      <p:ext uri="{BB962C8B-B14F-4D97-AF65-F5344CB8AC3E}">
        <p14:creationId xmlns:p14="http://schemas.microsoft.com/office/powerpoint/2010/main" val="652868473"/>
      </p:ext>
    </p:extLst>
  </p:cSld>
  <p:clrMap bg1="lt1" tx1="dk1" bg2="lt2" tx2="dk2" accent1="accent1" accent2="accent2" accent3="accent3" accent4="accent4" accent5="accent5" accent6="accent6" hlink="hlink" folHlink="folHlink"/>
  <p:hf hdr="0" ftr="0" dt="0"/>
  <p:notesStyle>
    <a:lvl1pPr marL="0" algn="l" defTabSz="548457" rtl="0" eaLnBrk="1" latinLnBrk="0" hangingPunct="1">
      <a:defRPr sz="1200" kern="1200">
        <a:solidFill>
          <a:schemeClr val="tx1"/>
        </a:solidFill>
        <a:latin typeface="Effra"/>
        <a:ea typeface="+mn-ea"/>
        <a:cs typeface="+mn-cs"/>
      </a:defRPr>
    </a:lvl1pPr>
    <a:lvl2pPr marL="548457" algn="l" defTabSz="548457" rtl="0" eaLnBrk="1" latinLnBrk="0" hangingPunct="1">
      <a:defRPr sz="1200" kern="1200">
        <a:solidFill>
          <a:schemeClr val="tx1"/>
        </a:solidFill>
        <a:latin typeface="Effra"/>
        <a:ea typeface="+mn-ea"/>
        <a:cs typeface="+mn-cs"/>
      </a:defRPr>
    </a:lvl2pPr>
    <a:lvl3pPr marL="1096914" algn="l" defTabSz="548457" rtl="0" eaLnBrk="1" latinLnBrk="0" hangingPunct="1">
      <a:defRPr sz="1200" kern="1200">
        <a:solidFill>
          <a:schemeClr val="tx1"/>
        </a:solidFill>
        <a:latin typeface="Effra"/>
        <a:ea typeface="+mn-ea"/>
        <a:cs typeface="+mn-cs"/>
      </a:defRPr>
    </a:lvl3pPr>
    <a:lvl4pPr marL="1645371" algn="l" defTabSz="548457" rtl="0" eaLnBrk="1" latinLnBrk="0" hangingPunct="1">
      <a:defRPr sz="1200" kern="1200">
        <a:solidFill>
          <a:schemeClr val="tx1"/>
        </a:solidFill>
        <a:latin typeface="Effra"/>
        <a:ea typeface="+mn-ea"/>
        <a:cs typeface="+mn-cs"/>
      </a:defRPr>
    </a:lvl4pPr>
    <a:lvl5pPr marL="2193828" algn="l" defTabSz="548457" rtl="0" eaLnBrk="1" latinLnBrk="0" hangingPunct="1">
      <a:defRPr sz="1200" kern="1200">
        <a:solidFill>
          <a:schemeClr val="tx1"/>
        </a:solidFill>
        <a:latin typeface="Effra"/>
        <a:ea typeface="+mn-ea"/>
        <a:cs typeface="+mn-cs"/>
      </a:defRPr>
    </a:lvl5pPr>
    <a:lvl6pPr marL="2742286" algn="l" defTabSz="548457" rtl="0" eaLnBrk="1" latinLnBrk="0" hangingPunct="1">
      <a:defRPr sz="1400" kern="1200">
        <a:solidFill>
          <a:schemeClr val="tx1"/>
        </a:solidFill>
        <a:latin typeface="+mn-lt"/>
        <a:ea typeface="+mn-ea"/>
        <a:cs typeface="+mn-cs"/>
      </a:defRPr>
    </a:lvl6pPr>
    <a:lvl7pPr marL="3290743" algn="l" defTabSz="548457" rtl="0" eaLnBrk="1" latinLnBrk="0" hangingPunct="1">
      <a:defRPr sz="1400" kern="1200">
        <a:solidFill>
          <a:schemeClr val="tx1"/>
        </a:solidFill>
        <a:latin typeface="+mn-lt"/>
        <a:ea typeface="+mn-ea"/>
        <a:cs typeface="+mn-cs"/>
      </a:defRPr>
    </a:lvl7pPr>
    <a:lvl8pPr marL="3839200" algn="l" defTabSz="548457" rtl="0" eaLnBrk="1" latinLnBrk="0" hangingPunct="1">
      <a:defRPr sz="1400" kern="1200">
        <a:solidFill>
          <a:schemeClr val="tx1"/>
        </a:solidFill>
        <a:latin typeface="+mn-lt"/>
        <a:ea typeface="+mn-ea"/>
        <a:cs typeface="+mn-cs"/>
      </a:defRPr>
    </a:lvl8pPr>
    <a:lvl9pPr marL="4387657" algn="l" defTabSz="548457"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3</a:t>
            </a:fld>
            <a:endParaRPr lang="en-US" dirty="0"/>
          </a:p>
        </p:txBody>
      </p:sp>
    </p:spTree>
    <p:extLst>
      <p:ext uri="{BB962C8B-B14F-4D97-AF65-F5344CB8AC3E}">
        <p14:creationId xmlns:p14="http://schemas.microsoft.com/office/powerpoint/2010/main" val="898196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C536B317-842B-4760-AEC3-C4ED74EADB65}" type="datetime1">
              <a:rPr lang="en-US" altLang="en-US">
                <a:solidFill>
                  <a:prstClr val="black"/>
                </a:solidFill>
              </a:rPr>
              <a:pPr/>
              <a:t>4/11/2019</a:t>
            </a:fld>
            <a:endParaRPr lang="en-US" altLang="en-US">
              <a:solidFill>
                <a:prstClr val="black"/>
              </a:solidFill>
            </a:endParaRPr>
          </a:p>
        </p:txBody>
      </p:sp>
      <p:sp>
        <p:nvSpPr>
          <p:cNvPr id="5" name="Rectangle 6"/>
          <p:cNvSpPr>
            <a:spLocks noGrp="1" noChangeArrowheads="1"/>
          </p:cNvSpPr>
          <p:nvPr>
            <p:ph type="ftr" sz="quarter" idx="4"/>
          </p:nvPr>
        </p:nvSpPr>
        <p:spPr>
          <a:ln/>
        </p:spPr>
        <p:txBody>
          <a:bodyPr/>
          <a:lstStyle/>
          <a:p>
            <a:r>
              <a:rPr lang="en-US" altLang="en-US">
                <a:solidFill>
                  <a:prstClr val="black"/>
                </a:solidFill>
              </a:rPr>
              <a:t>Rev. Date: 2.13.2009, Ver. #: 1</a:t>
            </a:r>
          </a:p>
        </p:txBody>
      </p:sp>
      <p:sp>
        <p:nvSpPr>
          <p:cNvPr id="6" name="Rectangle 7"/>
          <p:cNvSpPr>
            <a:spLocks noGrp="1" noChangeArrowheads="1"/>
          </p:cNvSpPr>
          <p:nvPr>
            <p:ph type="sldNum" sz="quarter" idx="5"/>
          </p:nvPr>
        </p:nvSpPr>
        <p:spPr>
          <a:ln/>
        </p:spPr>
        <p:txBody>
          <a:bodyPr/>
          <a:lstStyle/>
          <a:p>
            <a:fld id="{715280C7-53AC-4E88-8558-421D1A0A9364}" type="slidenum">
              <a:rPr lang="en-US" altLang="en-US">
                <a:solidFill>
                  <a:prstClr val="black"/>
                </a:solidFill>
              </a:rPr>
              <a:pPr/>
              <a:t>4</a:t>
            </a:fld>
            <a:endParaRPr lang="en-US" altLang="en-US">
              <a:solidFill>
                <a:prstClr val="black"/>
              </a:solidFill>
            </a:endParaRPr>
          </a:p>
        </p:txBody>
      </p:sp>
      <p:sp>
        <p:nvSpPr>
          <p:cNvPr id="8194" name="Rectangle 2"/>
          <p:cNvSpPr>
            <a:spLocks noGrp="1" noRot="1" noChangeAspect="1" noChangeArrowheads="1" noTextEdit="1"/>
          </p:cNvSpPr>
          <p:nvPr>
            <p:ph type="sldImg"/>
          </p:nvPr>
        </p:nvSpPr>
        <p:spPr>
          <a:xfrm>
            <a:off x="436563" y="711200"/>
            <a:ext cx="6318250" cy="3554413"/>
          </a:xfrm>
          <a:ln/>
        </p:spPr>
      </p:sp>
      <p:sp>
        <p:nvSpPr>
          <p:cNvPr id="8195" name="Rectangle 3"/>
          <p:cNvSpPr>
            <a:spLocks noGrp="1" noChangeArrowheads="1"/>
          </p:cNvSpPr>
          <p:nvPr>
            <p:ph type="body" idx="1"/>
          </p:nvPr>
        </p:nvSpPr>
        <p:spPr>
          <a:xfrm>
            <a:off x="958334" y="4501976"/>
            <a:ext cx="5275509" cy="4263792"/>
          </a:xfrm>
        </p:spPr>
        <p:txBody>
          <a:bodyPr/>
          <a:lstStyle/>
          <a:p>
            <a:r>
              <a:rPr lang="en-US" altLang="en-US"/>
              <a:t>Summary of topics covered in this presentation</a:t>
            </a:r>
          </a:p>
        </p:txBody>
      </p:sp>
    </p:spTree>
    <p:extLst>
      <p:ext uri="{BB962C8B-B14F-4D97-AF65-F5344CB8AC3E}">
        <p14:creationId xmlns:p14="http://schemas.microsoft.com/office/powerpoint/2010/main" val="247378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9</a:t>
            </a:fld>
            <a:endParaRPr lang="en-US" dirty="0"/>
          </a:p>
        </p:txBody>
      </p:sp>
    </p:spTree>
    <p:extLst>
      <p:ext uri="{BB962C8B-B14F-4D97-AF65-F5344CB8AC3E}">
        <p14:creationId xmlns:p14="http://schemas.microsoft.com/office/powerpoint/2010/main" val="1239755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EC571305-8848-4431-8C19-B57CDCECDE49}" type="datetime1">
              <a:rPr lang="en-US" altLang="en-US" sz="1200"/>
              <a:pPr eaLnBrk="1" hangingPunct="1">
                <a:spcBef>
                  <a:spcPct val="0"/>
                </a:spcBef>
              </a:pPr>
              <a:t>4/11/2019</a:t>
            </a:fld>
            <a:endParaRPr lang="en-US" altLang="en-US" sz="1200"/>
          </a:p>
        </p:txBody>
      </p:sp>
      <p:sp>
        <p:nvSpPr>
          <p:cNvPr id="34819"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t>Rev. Date: 9.22.2009, Ver. #2</a:t>
            </a:r>
          </a:p>
        </p:txBody>
      </p:sp>
      <p:sp>
        <p:nvSpPr>
          <p:cNvPr id="34820"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C46CEFA6-956E-4DCC-8ECC-3E4B94D859B1}" type="slidenum">
              <a:rPr lang="en-US" altLang="en-US" sz="1200"/>
              <a:pPr eaLnBrk="1" hangingPunct="1">
                <a:spcBef>
                  <a:spcPct val="0"/>
                </a:spcBef>
              </a:pPr>
              <a:t>10</a:t>
            </a:fld>
            <a:endParaRPr lang="en-US" altLang="en-US" sz="1200"/>
          </a:p>
        </p:txBody>
      </p:sp>
      <p:sp>
        <p:nvSpPr>
          <p:cNvPr id="34821" name="Rectangle 2"/>
          <p:cNvSpPr>
            <a:spLocks noGrp="1" noRot="1" noChangeAspect="1" noChangeArrowheads="1" noTextEdit="1"/>
          </p:cNvSpPr>
          <p:nvPr>
            <p:ph type="sldImg"/>
          </p:nvPr>
        </p:nvSpPr>
        <p:spPr>
          <a:ln/>
        </p:spPr>
      </p:sp>
      <p:sp>
        <p:nvSpPr>
          <p:cNvPr id="34822" name="Rectangle 3"/>
          <p:cNvSpPr>
            <a:spLocks noGrp="1" noChangeArrowheads="1"/>
          </p:cNvSpPr>
          <p:nvPr>
            <p:ph type="body" idx="1"/>
          </p:nvPr>
        </p:nvSpPr>
        <p:spPr>
          <a:xfrm>
            <a:off x="958334" y="4501976"/>
            <a:ext cx="5275510" cy="4263791"/>
          </a:xfrm>
          <a:noFill/>
        </p:spPr>
        <p:txBody>
          <a:bodyPr/>
          <a:lstStyle/>
          <a:p>
            <a:pPr eaLnBrk="1" hangingPunct="1"/>
            <a:r>
              <a:rPr lang="en-US" altLang="en-US" dirty="0"/>
              <a:t>Additionally, know the locking switch and what is locked and what is not.  This is an area that can be frustrating for a physician and staff and cause distractions and delays during the procedure.</a:t>
            </a:r>
          </a:p>
        </p:txBody>
      </p:sp>
    </p:spTree>
    <p:extLst>
      <p:ext uri="{BB962C8B-B14F-4D97-AF65-F5344CB8AC3E}">
        <p14:creationId xmlns:p14="http://schemas.microsoft.com/office/powerpoint/2010/main" val="335508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974F371D-A273-49A5-946E-F7CD2E91A201}" type="datetime1">
              <a:rPr lang="en-US" altLang="en-US" sz="1200">
                <a:ea typeface="ヒラギノ角ゴ Pro W3"/>
                <a:cs typeface="ヒラギノ角ゴ Pro W3"/>
              </a:rPr>
              <a:pPr eaLnBrk="1" hangingPunct="1">
                <a:spcBef>
                  <a:spcPct val="0"/>
                </a:spcBef>
              </a:pPr>
              <a:t>4/11/2019</a:t>
            </a:fld>
            <a:endParaRPr lang="en-US" altLang="en-US" sz="1200">
              <a:ea typeface="ヒラギノ角ゴ Pro W3"/>
              <a:cs typeface="ヒラギノ角ゴ Pro W3"/>
            </a:endParaRPr>
          </a:p>
        </p:txBody>
      </p:sp>
      <p:sp>
        <p:nvSpPr>
          <p:cNvPr id="45059"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ea typeface="ヒラギノ角ゴ Pro W3"/>
                <a:cs typeface="ヒラギノ角ゴ Pro W3"/>
              </a:rPr>
              <a:t>Rev. Date: 9.22.2009, Ver. #2</a:t>
            </a:r>
          </a:p>
        </p:txBody>
      </p:sp>
      <p:sp>
        <p:nvSpPr>
          <p:cNvPr id="45060"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EAE85EEA-FB52-46AA-B294-A48321723D0B}" type="slidenum">
              <a:rPr lang="en-US" altLang="en-US" sz="1200">
                <a:ea typeface="ヒラギノ角ゴ Pro W3"/>
                <a:cs typeface="ヒラギノ角ゴ Pro W3"/>
              </a:rPr>
              <a:pPr eaLnBrk="1" hangingPunct="1">
                <a:spcBef>
                  <a:spcPct val="0"/>
                </a:spcBef>
              </a:pPr>
              <a:t>15</a:t>
            </a:fld>
            <a:endParaRPr lang="en-US" altLang="en-US" sz="1200">
              <a:ea typeface="ヒラギノ角ゴ Pro W3"/>
              <a:cs typeface="ヒラギノ角ゴ Pro W3"/>
            </a:endParaRPr>
          </a:p>
        </p:txBody>
      </p:sp>
      <p:sp>
        <p:nvSpPr>
          <p:cNvPr id="45061" name="Rectangle 2"/>
          <p:cNvSpPr>
            <a:spLocks noGrp="1" noRot="1" noChangeAspect="1" noChangeArrowheads="1" noTextEdit="1"/>
          </p:cNvSpPr>
          <p:nvPr>
            <p:ph type="sldImg"/>
          </p:nvPr>
        </p:nvSpPr>
        <p:spPr>
          <a:ln/>
        </p:spPr>
      </p:sp>
      <p:sp>
        <p:nvSpPr>
          <p:cNvPr id="45062" name="Rectangle 3"/>
          <p:cNvSpPr>
            <a:spLocks noGrp="1" noChangeArrowheads="1"/>
          </p:cNvSpPr>
          <p:nvPr>
            <p:ph type="body" idx="1"/>
          </p:nvPr>
        </p:nvSpPr>
        <p:spPr>
          <a:noFill/>
        </p:spPr>
        <p:txBody>
          <a:bodyPr/>
          <a:lstStyle/>
          <a:p>
            <a:pPr eaLnBrk="1" hangingPunct="1"/>
            <a:r>
              <a:rPr lang="en-US" altLang="en-US"/>
              <a:t>Read slide</a:t>
            </a:r>
          </a:p>
        </p:txBody>
      </p:sp>
    </p:spTree>
    <p:extLst>
      <p:ext uri="{BB962C8B-B14F-4D97-AF65-F5344CB8AC3E}">
        <p14:creationId xmlns:p14="http://schemas.microsoft.com/office/powerpoint/2010/main" val="2378701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22</a:t>
            </a:fld>
            <a:endParaRPr lang="en-US" dirty="0"/>
          </a:p>
        </p:txBody>
      </p:sp>
    </p:spTree>
    <p:extLst>
      <p:ext uri="{BB962C8B-B14F-4D97-AF65-F5344CB8AC3E}">
        <p14:creationId xmlns:p14="http://schemas.microsoft.com/office/powerpoint/2010/main" val="2020881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DC5344ED-CC95-4049-ABE1-569A84E482C7}"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35843"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35844"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E612E149-3BC6-4003-A757-7759977733C4}" type="slidenum">
              <a:rPr lang="en-US" altLang="en-US" smtClean="0">
                <a:ea typeface="ヒラギノ角ゴ Pro W3"/>
                <a:cs typeface="ヒラギノ角ゴ Pro W3"/>
              </a:rPr>
              <a:pPr eaLnBrk="1" hangingPunct="1">
                <a:spcBef>
                  <a:spcPct val="0"/>
                </a:spcBef>
              </a:pPr>
              <a:t>23</a:t>
            </a:fld>
            <a:endParaRPr lang="en-US" altLang="en-US">
              <a:ea typeface="ヒラギノ角ゴ Pro W3"/>
              <a:cs typeface="ヒラギノ角ゴ Pro W3"/>
            </a:endParaRPr>
          </a:p>
        </p:txBody>
      </p:sp>
      <p:sp>
        <p:nvSpPr>
          <p:cNvPr id="35845" name="Rectangle 2"/>
          <p:cNvSpPr>
            <a:spLocks noGrp="1" noRot="1" noChangeAspect="1" noChangeArrowheads="1" noTextEdit="1"/>
          </p:cNvSpPr>
          <p:nvPr>
            <p:ph type="sldImg"/>
          </p:nvPr>
        </p:nvSpPr>
        <p:spPr>
          <a:ln/>
        </p:spPr>
      </p:sp>
      <p:sp>
        <p:nvSpPr>
          <p:cNvPr id="35846" name="Rectangle 3"/>
          <p:cNvSpPr>
            <a:spLocks noGrp="1" noChangeArrowheads="1"/>
          </p:cNvSpPr>
          <p:nvPr>
            <p:ph type="body" idx="1"/>
          </p:nvPr>
        </p:nvSpPr>
        <p:spPr>
          <a:noFill/>
        </p:spPr>
        <p:txBody>
          <a:bodyPr/>
          <a:lstStyle/>
          <a:p>
            <a:pPr eaLnBrk="1" hangingPunct="1"/>
            <a:endParaRPr lang="en-US" altLang="en-US">
              <a:latin typeface="Arial" pitchFamily="34" charset="0"/>
            </a:endParaRPr>
          </a:p>
        </p:txBody>
      </p:sp>
    </p:spTree>
    <p:extLst>
      <p:ext uri="{BB962C8B-B14F-4D97-AF65-F5344CB8AC3E}">
        <p14:creationId xmlns:p14="http://schemas.microsoft.com/office/powerpoint/2010/main" val="3841847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21401D1C-BCC0-4846-A1FB-C5E187C6A7BB}"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36867"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36868"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A570B51F-4A71-4B77-A885-18956FDF2478}" type="slidenum">
              <a:rPr lang="en-US" altLang="en-US" smtClean="0">
                <a:ea typeface="ヒラギノ角ゴ Pro W3"/>
                <a:cs typeface="ヒラギノ角ゴ Pro W3"/>
              </a:rPr>
              <a:pPr eaLnBrk="1" hangingPunct="1">
                <a:spcBef>
                  <a:spcPct val="0"/>
                </a:spcBef>
              </a:pPr>
              <a:t>24</a:t>
            </a:fld>
            <a:endParaRPr lang="en-US" altLang="en-US">
              <a:ea typeface="ヒラギノ角ゴ Pro W3"/>
              <a:cs typeface="ヒラギノ角ゴ Pro W3"/>
            </a:endParaRPr>
          </a:p>
        </p:txBody>
      </p:sp>
      <p:sp>
        <p:nvSpPr>
          <p:cNvPr id="36869" name="Rectangle 2"/>
          <p:cNvSpPr>
            <a:spLocks noGrp="1" noRot="1" noChangeAspect="1" noChangeArrowheads="1" noTextEdit="1"/>
          </p:cNvSpPr>
          <p:nvPr>
            <p:ph type="sldImg"/>
          </p:nvPr>
        </p:nvSpPr>
        <p:spPr>
          <a:ln/>
        </p:spPr>
      </p:sp>
      <p:sp>
        <p:nvSpPr>
          <p:cNvPr id="36870" name="Rectangle 3"/>
          <p:cNvSpPr>
            <a:spLocks noGrp="1" noChangeArrowheads="1"/>
          </p:cNvSpPr>
          <p:nvPr>
            <p:ph type="body" idx="1"/>
          </p:nvPr>
        </p:nvSpPr>
        <p:spPr>
          <a:noFill/>
        </p:spPr>
        <p:txBody>
          <a:bodyPr/>
          <a:lstStyle/>
          <a:p>
            <a:pPr eaLnBrk="1" hangingPunct="1"/>
            <a:r>
              <a:rPr lang="en-US" altLang="en-US">
                <a:latin typeface="Arial" pitchFamily="34" charset="0"/>
              </a:rPr>
              <a:t>Unidirectional-exact (shorter name) 10/3 and 15/3</a:t>
            </a:r>
          </a:p>
          <a:p>
            <a:pPr eaLnBrk="1" hangingPunct="1"/>
            <a:endParaRPr lang="en-US" altLang="en-US">
              <a:latin typeface="Arial" pitchFamily="34" charset="0"/>
            </a:endParaRPr>
          </a:p>
          <a:p>
            <a:pPr eaLnBrk="1" hangingPunct="1"/>
            <a:r>
              <a:rPr lang="en-US" altLang="en-US">
                <a:latin typeface="Arial" pitchFamily="34" charset="0"/>
              </a:rPr>
              <a:t>It’s still a balloon and will go to the path of least resistance, watch under fluoro</a:t>
            </a:r>
          </a:p>
          <a:p>
            <a:pPr eaLnBrk="1" hangingPunct="1"/>
            <a:r>
              <a:rPr lang="en-US" altLang="en-US">
                <a:latin typeface="Arial" pitchFamily="34" charset="0"/>
              </a:rPr>
              <a:t>Stainless Steel shaft</a:t>
            </a:r>
          </a:p>
          <a:p>
            <a:pPr eaLnBrk="1" hangingPunct="1"/>
            <a:r>
              <a:rPr lang="en-US" altLang="en-US">
                <a:latin typeface="Arial" pitchFamily="34" charset="0"/>
              </a:rPr>
              <a:t>Tends to protect on direction or focused area</a:t>
            </a:r>
          </a:p>
          <a:p>
            <a:pPr eaLnBrk="1" hangingPunct="1"/>
            <a:r>
              <a:rPr lang="en-US" altLang="en-US">
                <a:latin typeface="Arial" pitchFamily="34" charset="0"/>
              </a:rPr>
              <a:t>But will inflate in other directions</a:t>
            </a:r>
          </a:p>
          <a:p>
            <a:pPr eaLnBrk="1" hangingPunct="1"/>
            <a:endParaRPr lang="en-US" altLang="en-US">
              <a:latin typeface="Arial" pitchFamily="34" charset="0"/>
            </a:endParaRPr>
          </a:p>
          <a:p>
            <a:pPr eaLnBrk="1" hangingPunct="1"/>
            <a:r>
              <a:rPr lang="en-US" altLang="en-US">
                <a:latin typeface="Arial" pitchFamily="34" charset="0"/>
              </a:rPr>
              <a:t>Use in Narrow VB</a:t>
            </a:r>
          </a:p>
          <a:p>
            <a:pPr eaLnBrk="1" hangingPunct="1"/>
            <a:r>
              <a:rPr lang="en-US" altLang="en-US">
                <a:latin typeface="Arial" pitchFamily="34" charset="0"/>
              </a:rPr>
              <a:t>Compared with currette</a:t>
            </a:r>
          </a:p>
          <a:p>
            <a:pPr eaLnBrk="1" hangingPunct="1"/>
            <a:r>
              <a:rPr lang="en-US" altLang="en-US">
                <a:latin typeface="Arial" pitchFamily="34" charset="0"/>
              </a:rPr>
              <a:t>	-curette $215</a:t>
            </a:r>
          </a:p>
          <a:p>
            <a:pPr eaLnBrk="1" hangingPunct="1"/>
            <a:r>
              <a:rPr lang="en-US" altLang="en-US">
                <a:latin typeface="Arial" pitchFamily="34" charset="0"/>
              </a:rPr>
              <a:t>	-Balloon $1425</a:t>
            </a:r>
          </a:p>
          <a:p>
            <a:pPr eaLnBrk="1" hangingPunct="1"/>
            <a:endParaRPr lang="en-US" altLang="en-US">
              <a:latin typeface="Arial" pitchFamily="34" charset="0"/>
            </a:endParaRPr>
          </a:p>
          <a:p>
            <a:pPr eaLnBrk="1" hangingPunct="1"/>
            <a:r>
              <a:rPr lang="en-US" altLang="en-US">
                <a:latin typeface="Arial" pitchFamily="34" charset="0"/>
              </a:rPr>
              <a:t>Balloons not as successful a “bailout”</a:t>
            </a:r>
          </a:p>
          <a:p>
            <a:pPr eaLnBrk="1" hangingPunct="1"/>
            <a:r>
              <a:rPr lang="en-US" altLang="en-US">
                <a:latin typeface="Arial" pitchFamily="34" charset="0"/>
              </a:rPr>
              <a:t>Size 3 only, , focus on currette, not balloons,</a:t>
            </a:r>
          </a:p>
          <a:p>
            <a:pPr eaLnBrk="1" hangingPunct="1"/>
            <a:endParaRPr lang="en-US" altLang="en-US">
              <a:latin typeface="Arial" pitchFamily="34" charset="0"/>
            </a:endParaRPr>
          </a:p>
          <a:p>
            <a:pPr eaLnBrk="1" hangingPunct="1"/>
            <a:r>
              <a:rPr lang="en-US" altLang="en-US">
                <a:latin typeface="Arial" pitchFamily="34" charset="0"/>
              </a:rPr>
              <a:t>Know the pressure and volume as they are test questions</a:t>
            </a:r>
          </a:p>
        </p:txBody>
      </p:sp>
    </p:spTree>
    <p:extLst>
      <p:ext uri="{BB962C8B-B14F-4D97-AF65-F5344CB8AC3E}">
        <p14:creationId xmlns:p14="http://schemas.microsoft.com/office/powerpoint/2010/main" val="1262360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93DAE386-E3BB-4F90-A582-8658590AC2ED}"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37891"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37892"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62E4BFB1-4D89-4689-9495-61DA849516B7}" type="slidenum">
              <a:rPr lang="en-US" altLang="en-US" smtClean="0">
                <a:ea typeface="ヒラギノ角ゴ Pro W3"/>
                <a:cs typeface="ヒラギノ角ゴ Pro W3"/>
              </a:rPr>
              <a:pPr eaLnBrk="1" hangingPunct="1">
                <a:spcBef>
                  <a:spcPct val="0"/>
                </a:spcBef>
              </a:pPr>
              <a:t>25</a:t>
            </a:fld>
            <a:endParaRPr lang="en-US" altLang="en-US">
              <a:ea typeface="ヒラギノ角ゴ Pro W3"/>
              <a:cs typeface="ヒラギノ角ゴ Pro W3"/>
            </a:endParaRPr>
          </a:p>
        </p:txBody>
      </p:sp>
      <p:sp>
        <p:nvSpPr>
          <p:cNvPr id="37893" name="Rectangle 2"/>
          <p:cNvSpPr>
            <a:spLocks noGrp="1" noRot="1" noChangeAspect="1" noChangeArrowheads="1" noTextEdit="1"/>
          </p:cNvSpPr>
          <p:nvPr>
            <p:ph type="sldImg"/>
          </p:nvPr>
        </p:nvSpPr>
        <p:spPr>
          <a:ln/>
        </p:spPr>
      </p:sp>
      <p:sp>
        <p:nvSpPr>
          <p:cNvPr id="37894" name="Rectangle 3"/>
          <p:cNvSpPr>
            <a:spLocks noGrp="1" noChangeArrowheads="1"/>
          </p:cNvSpPr>
          <p:nvPr>
            <p:ph type="body" idx="1"/>
          </p:nvPr>
        </p:nvSpPr>
        <p:spPr>
          <a:noFill/>
        </p:spPr>
        <p:txBody>
          <a:bodyPr/>
          <a:lstStyle/>
          <a:p>
            <a:pPr eaLnBrk="1" hangingPunct="1"/>
            <a:endParaRPr lang="en-US" altLang="en-US">
              <a:latin typeface="Arial" pitchFamily="34" charset="0"/>
            </a:endParaRPr>
          </a:p>
        </p:txBody>
      </p:sp>
    </p:spTree>
    <p:extLst>
      <p:ext uri="{BB962C8B-B14F-4D97-AF65-F5344CB8AC3E}">
        <p14:creationId xmlns:p14="http://schemas.microsoft.com/office/powerpoint/2010/main" val="922535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4133AFF4-C485-4CD2-BBA6-D0D2C6189B5D}"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26627"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26628"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7F2371DF-F3FA-403A-94CC-5326F7FB8CD4}" type="slidenum">
              <a:rPr lang="en-US" altLang="en-US" smtClean="0">
                <a:ea typeface="ヒラギノ角ゴ Pro W3"/>
                <a:cs typeface="ヒラギノ角ゴ Pro W3"/>
              </a:rPr>
              <a:pPr eaLnBrk="1" hangingPunct="1">
                <a:spcBef>
                  <a:spcPct val="0"/>
                </a:spcBef>
              </a:pPr>
              <a:t>26</a:t>
            </a:fld>
            <a:endParaRPr lang="en-US" altLang="en-US">
              <a:ea typeface="ヒラギノ角ゴ Pro W3"/>
              <a:cs typeface="ヒラギノ角ゴ Pro W3"/>
            </a:endParaRPr>
          </a:p>
        </p:txBody>
      </p:sp>
      <p:sp>
        <p:nvSpPr>
          <p:cNvPr id="26629" name="Rectangle 2"/>
          <p:cNvSpPr>
            <a:spLocks noGrp="1" noRot="1" noChangeAspect="1" noChangeArrowheads="1" noTextEdit="1"/>
          </p:cNvSpPr>
          <p:nvPr>
            <p:ph type="sldImg"/>
          </p:nvPr>
        </p:nvSpPr>
        <p:spPr>
          <a:ln/>
        </p:spPr>
      </p:sp>
      <p:sp>
        <p:nvSpPr>
          <p:cNvPr id="26630" name="Rectangle 3"/>
          <p:cNvSpPr>
            <a:spLocks noGrp="1" noChangeArrowheads="1"/>
          </p:cNvSpPr>
          <p:nvPr>
            <p:ph type="body" idx="1"/>
          </p:nvPr>
        </p:nvSpPr>
        <p:spPr>
          <a:noFill/>
        </p:spPr>
        <p:txBody>
          <a:bodyPr/>
          <a:lstStyle/>
          <a:p>
            <a:pPr eaLnBrk="1" hangingPunct="1"/>
            <a:r>
              <a:rPr lang="en-US" altLang="en-US">
                <a:latin typeface="Arial" pitchFamily="34" charset="0"/>
              </a:rPr>
              <a:t>Tip articulates toward the short end of handle</a:t>
            </a:r>
          </a:p>
          <a:p>
            <a:pPr eaLnBrk="1" hangingPunct="1"/>
            <a:r>
              <a:rPr lang="en-US" altLang="en-US">
                <a:latin typeface="Arial" pitchFamily="34" charset="0"/>
              </a:rPr>
              <a:t>Position appropriately</a:t>
            </a:r>
          </a:p>
          <a:p>
            <a:pPr eaLnBrk="1" hangingPunct="1"/>
            <a:r>
              <a:rPr lang="en-US" altLang="en-US">
                <a:latin typeface="Arial" pitchFamily="34" charset="0"/>
              </a:rPr>
              <a:t>Rachet Phase</a:t>
            </a:r>
          </a:p>
          <a:p>
            <a:pPr eaLnBrk="1" hangingPunct="1"/>
            <a:r>
              <a:rPr lang="en-US" altLang="en-US">
                <a:latin typeface="Arial" pitchFamily="34" charset="0"/>
              </a:rPr>
              <a:t>A/P scraping</a:t>
            </a:r>
          </a:p>
          <a:p>
            <a:pPr eaLnBrk="1" hangingPunct="1"/>
            <a:r>
              <a:rPr lang="en-US" altLang="en-US">
                <a:latin typeface="Arial" pitchFamily="34" charset="0"/>
              </a:rPr>
              <a:t>	Little bit of windshield or rotational</a:t>
            </a:r>
          </a:p>
          <a:p>
            <a:pPr eaLnBrk="1" hangingPunct="1"/>
            <a:r>
              <a:rPr lang="en-US" altLang="en-US">
                <a:latin typeface="Arial" pitchFamily="34" charset="0"/>
              </a:rPr>
              <a:t>180 to 90 degrees depending on placement</a:t>
            </a:r>
          </a:p>
          <a:p>
            <a:pPr eaLnBrk="1" hangingPunct="1"/>
            <a:endParaRPr lang="en-US" altLang="en-US">
              <a:latin typeface="Arial" pitchFamily="34" charset="0"/>
            </a:endParaRPr>
          </a:p>
          <a:p>
            <a:pPr eaLnBrk="1" hangingPunct="1"/>
            <a:r>
              <a:rPr lang="en-US" altLang="en-US">
                <a:latin typeface="Arial" pitchFamily="34" charset="0"/>
              </a:rPr>
              <a:t>Checking in live, or pulse</a:t>
            </a:r>
          </a:p>
          <a:p>
            <a:pPr eaLnBrk="1" hangingPunct="1"/>
            <a:r>
              <a:rPr lang="en-US" altLang="en-US">
                <a:latin typeface="Arial" pitchFamily="34" charset="0"/>
              </a:rPr>
              <a:t>Protect lateral walls and endplates</a:t>
            </a:r>
          </a:p>
        </p:txBody>
      </p:sp>
    </p:spTree>
    <p:extLst>
      <p:ext uri="{BB962C8B-B14F-4D97-AF65-F5344CB8AC3E}">
        <p14:creationId xmlns:p14="http://schemas.microsoft.com/office/powerpoint/2010/main" val="3288118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BEAFC54C-A669-4330-816C-8C9B4484AC16}"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27651"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27652"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78D553A5-F7CA-42C9-8306-60C1AE4AA95F}" type="slidenum">
              <a:rPr lang="en-US" altLang="en-US" smtClean="0">
                <a:ea typeface="ヒラギノ角ゴ Pro W3"/>
                <a:cs typeface="ヒラギノ角ゴ Pro W3"/>
              </a:rPr>
              <a:pPr eaLnBrk="1" hangingPunct="1">
                <a:spcBef>
                  <a:spcPct val="0"/>
                </a:spcBef>
              </a:pPr>
              <a:t>27</a:t>
            </a:fld>
            <a:endParaRPr lang="en-US" altLang="en-US">
              <a:ea typeface="ヒラギノ角ゴ Pro W3"/>
              <a:cs typeface="ヒラギノ角ゴ Pro W3"/>
            </a:endParaRPr>
          </a:p>
        </p:txBody>
      </p:sp>
      <p:sp>
        <p:nvSpPr>
          <p:cNvPr id="27653" name="Rectangle 2"/>
          <p:cNvSpPr>
            <a:spLocks noGrp="1" noRot="1" noChangeAspect="1" noChangeArrowheads="1" noTextEdit="1"/>
          </p:cNvSpPr>
          <p:nvPr>
            <p:ph type="sldImg"/>
          </p:nvPr>
        </p:nvSpPr>
        <p:spPr>
          <a:ln/>
        </p:spPr>
      </p:sp>
      <p:sp>
        <p:nvSpPr>
          <p:cNvPr id="27654" name="Rectangle 3"/>
          <p:cNvSpPr>
            <a:spLocks noGrp="1" noChangeArrowheads="1"/>
          </p:cNvSpPr>
          <p:nvPr>
            <p:ph type="body" idx="1"/>
          </p:nvPr>
        </p:nvSpPr>
        <p:spPr>
          <a:noFill/>
        </p:spPr>
        <p:txBody>
          <a:bodyPr/>
          <a:lstStyle/>
          <a:p>
            <a:pPr eaLnBrk="1" hangingPunct="1"/>
            <a:r>
              <a:rPr lang="en-US" altLang="en-US">
                <a:latin typeface="Arial" pitchFamily="34" charset="0"/>
              </a:rPr>
              <a:t>Discuss from the slide and demonstrate.</a:t>
            </a:r>
          </a:p>
        </p:txBody>
      </p:sp>
    </p:spTree>
    <p:extLst>
      <p:ext uri="{BB962C8B-B14F-4D97-AF65-F5344CB8AC3E}">
        <p14:creationId xmlns:p14="http://schemas.microsoft.com/office/powerpoint/2010/main" val="1943475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21652021-ED2E-4EA2-8712-3AE00596F254}"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28675"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28676"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B034C65A-129C-4FDF-A086-3230A319E88A}" type="slidenum">
              <a:rPr lang="en-US" altLang="en-US" smtClean="0">
                <a:ea typeface="ヒラギノ角ゴ Pro W3"/>
                <a:cs typeface="ヒラギノ角ゴ Pro W3"/>
              </a:rPr>
              <a:pPr eaLnBrk="1" hangingPunct="1">
                <a:spcBef>
                  <a:spcPct val="0"/>
                </a:spcBef>
              </a:pPr>
              <a:t>28</a:t>
            </a:fld>
            <a:endParaRPr lang="en-US" altLang="en-US">
              <a:ea typeface="ヒラギノ角ゴ Pro W3"/>
              <a:cs typeface="ヒラギノ角ゴ Pro W3"/>
            </a:endParaRPr>
          </a:p>
        </p:txBody>
      </p:sp>
      <p:sp>
        <p:nvSpPr>
          <p:cNvPr id="28677" name="Rectangle 2"/>
          <p:cNvSpPr>
            <a:spLocks noGrp="1" noRot="1" noChangeAspect="1" noChangeArrowheads="1" noTextEdit="1"/>
          </p:cNvSpPr>
          <p:nvPr>
            <p:ph type="sldImg"/>
          </p:nvPr>
        </p:nvSpPr>
        <p:spPr>
          <a:ln/>
        </p:spPr>
      </p:sp>
      <p:sp>
        <p:nvSpPr>
          <p:cNvPr id="28678" name="Rectangle 3"/>
          <p:cNvSpPr>
            <a:spLocks noGrp="1" noChangeArrowheads="1"/>
          </p:cNvSpPr>
          <p:nvPr>
            <p:ph type="body" idx="1"/>
          </p:nvPr>
        </p:nvSpPr>
        <p:spPr>
          <a:noFill/>
        </p:spPr>
        <p:txBody>
          <a:bodyPr/>
          <a:lstStyle/>
          <a:p>
            <a:pPr eaLnBrk="1" hangingPunct="1"/>
            <a:r>
              <a:rPr lang="en-US" altLang="en-US">
                <a:latin typeface="Arial" pitchFamily="34" charset="0"/>
              </a:rPr>
              <a:t>Teach how to use outside of patient</a:t>
            </a:r>
          </a:p>
          <a:p>
            <a:pPr eaLnBrk="1" hangingPunct="1"/>
            <a:r>
              <a:rPr lang="en-US" altLang="en-US">
                <a:latin typeface="Arial" pitchFamily="34" charset="0"/>
              </a:rPr>
              <a:t>Mushroom or conical tip</a:t>
            </a:r>
          </a:p>
          <a:p>
            <a:pPr eaLnBrk="1" hangingPunct="1"/>
            <a:r>
              <a:rPr lang="en-US" altLang="en-US">
                <a:latin typeface="Arial" pitchFamily="34" charset="0"/>
              </a:rPr>
              <a:t>Sold a la carte or in packs of 5</a:t>
            </a:r>
          </a:p>
          <a:p>
            <a:pPr eaLnBrk="1" hangingPunct="1"/>
            <a:r>
              <a:rPr lang="en-US" altLang="en-US">
                <a:latin typeface="Arial" pitchFamily="34" charset="0"/>
              </a:rPr>
              <a:t>One size 8mm in length</a:t>
            </a:r>
          </a:p>
          <a:p>
            <a:pPr eaLnBrk="1" hangingPunct="1"/>
            <a:r>
              <a:rPr lang="en-US" altLang="en-US">
                <a:latin typeface="Arial" pitchFamily="34" charset="0"/>
              </a:rPr>
              <a:t>Scraping and scoring near endplates because of round tip, won’t go through endplates as easy</a:t>
            </a:r>
          </a:p>
          <a:p>
            <a:pPr eaLnBrk="1" hangingPunct="1"/>
            <a:r>
              <a:rPr lang="en-US" altLang="en-US">
                <a:latin typeface="Arial" pitchFamily="34" charset="0"/>
              </a:rPr>
              <a:t>And for rotational or medial/lateral directions</a:t>
            </a:r>
          </a:p>
          <a:p>
            <a:pPr eaLnBrk="1" hangingPunct="1"/>
            <a:r>
              <a:rPr lang="en-US" altLang="en-US">
                <a:latin typeface="Arial" pitchFamily="34" charset="0"/>
              </a:rPr>
              <a:t>No cutting edges</a:t>
            </a:r>
          </a:p>
          <a:p>
            <a:pPr eaLnBrk="1" hangingPunct="1"/>
            <a:r>
              <a:rPr lang="en-US" altLang="en-US">
                <a:latin typeface="Arial" pitchFamily="34" charset="0"/>
              </a:rPr>
              <a:t>One size</a:t>
            </a:r>
          </a:p>
          <a:p>
            <a:pPr eaLnBrk="1" hangingPunct="1"/>
            <a:r>
              <a:rPr lang="en-US" altLang="en-US">
                <a:latin typeface="Arial" pitchFamily="34" charset="0"/>
              </a:rPr>
              <a:t>MD preference for use near endplates</a:t>
            </a:r>
          </a:p>
        </p:txBody>
      </p:sp>
    </p:spTree>
    <p:extLst>
      <p:ext uri="{BB962C8B-B14F-4D97-AF65-F5344CB8AC3E}">
        <p14:creationId xmlns:p14="http://schemas.microsoft.com/office/powerpoint/2010/main" val="2527816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6FC486AF-6C61-4432-AFA6-83C37D4C8325}"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29699"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29700"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C663F0F5-B99C-4E6D-93EA-30962FC0A804}" type="slidenum">
              <a:rPr lang="en-US" altLang="en-US" smtClean="0">
                <a:ea typeface="ヒラギノ角ゴ Pro W3"/>
                <a:cs typeface="ヒラギノ角ゴ Pro W3"/>
              </a:rPr>
              <a:pPr eaLnBrk="1" hangingPunct="1">
                <a:spcBef>
                  <a:spcPct val="0"/>
                </a:spcBef>
              </a:pPr>
              <a:t>29</a:t>
            </a:fld>
            <a:endParaRPr lang="en-US" altLang="en-US">
              <a:ea typeface="ヒラギノ角ゴ Pro W3"/>
              <a:cs typeface="ヒラギノ角ゴ Pro W3"/>
            </a:endParaRPr>
          </a:p>
        </p:txBody>
      </p:sp>
      <p:sp>
        <p:nvSpPr>
          <p:cNvPr id="29701" name="Rectangle 2"/>
          <p:cNvSpPr>
            <a:spLocks noGrp="1" noRot="1" noChangeAspect="1" noChangeArrowheads="1" noTextEdit="1"/>
          </p:cNvSpPr>
          <p:nvPr>
            <p:ph type="sldImg"/>
          </p:nvPr>
        </p:nvSpPr>
        <p:spPr>
          <a:ln/>
        </p:spPr>
      </p:sp>
      <p:sp>
        <p:nvSpPr>
          <p:cNvPr id="29702" name="Rectangle 3"/>
          <p:cNvSpPr>
            <a:spLocks noGrp="1" noChangeArrowheads="1"/>
          </p:cNvSpPr>
          <p:nvPr>
            <p:ph type="body" idx="1"/>
          </p:nvPr>
        </p:nvSpPr>
        <p:spPr>
          <a:noFill/>
        </p:spPr>
        <p:txBody>
          <a:bodyPr/>
          <a:lstStyle/>
          <a:p>
            <a:pPr eaLnBrk="1" hangingPunct="1"/>
            <a:r>
              <a:rPr lang="en-US" altLang="en-US">
                <a:latin typeface="Arial" pitchFamily="34" charset="0"/>
              </a:rPr>
              <a:t>Be sure to explain the A-P direction talks about how the tool is moved, not how the handle is oriented.</a:t>
            </a:r>
          </a:p>
          <a:p>
            <a:pPr eaLnBrk="1" hangingPunct="1"/>
            <a:endParaRPr lang="en-US" altLang="en-US">
              <a:latin typeface="Arial" pitchFamily="34" charset="0"/>
            </a:endParaRPr>
          </a:p>
          <a:p>
            <a:pPr eaLnBrk="1" hangingPunct="1"/>
            <a:r>
              <a:rPr lang="en-US" altLang="en-US">
                <a:latin typeface="Arial" pitchFamily="34" charset="0"/>
              </a:rPr>
              <a:t>Straight, low profile tip, thin, slim, easy to articulate</a:t>
            </a:r>
          </a:p>
          <a:p>
            <a:pPr eaLnBrk="1" hangingPunct="1"/>
            <a:r>
              <a:rPr lang="en-US" altLang="en-US">
                <a:latin typeface="Arial" pitchFamily="34" charset="0"/>
              </a:rPr>
              <a:t>Hard sclerotic bone/old fx</a:t>
            </a:r>
          </a:p>
          <a:p>
            <a:pPr eaLnBrk="1" hangingPunct="1"/>
            <a:r>
              <a:rPr lang="en-US" altLang="en-US">
                <a:latin typeface="Arial" pitchFamily="34" charset="0"/>
              </a:rPr>
              <a:t>Curette before balloon??</a:t>
            </a:r>
          </a:p>
          <a:p>
            <a:pPr eaLnBrk="1" hangingPunct="1"/>
            <a:r>
              <a:rPr lang="en-US" altLang="en-US">
                <a:latin typeface="Arial" pitchFamily="34" charset="0"/>
              </a:rPr>
              <a:t>6.5 or 8.5 mm sizes, extends beyond the shaft</a:t>
            </a:r>
          </a:p>
          <a:p>
            <a:pPr eaLnBrk="1" hangingPunct="1"/>
            <a:r>
              <a:rPr lang="en-US" altLang="en-US">
                <a:latin typeface="Arial" pitchFamily="34" charset="0"/>
              </a:rPr>
              <a:t>A/P function first then rotate</a:t>
            </a:r>
          </a:p>
          <a:p>
            <a:pPr eaLnBrk="1" hangingPunct="1"/>
            <a:r>
              <a:rPr lang="en-US" altLang="en-US">
                <a:latin typeface="Arial" pitchFamily="34" charset="0"/>
              </a:rPr>
              <a:t>Not a lot of resistance</a:t>
            </a:r>
          </a:p>
          <a:p>
            <a:pPr eaLnBrk="1" hangingPunct="1"/>
            <a:r>
              <a:rPr lang="en-US" altLang="en-US">
                <a:latin typeface="Arial" pitchFamily="34" charset="0"/>
              </a:rPr>
              <a:t>Make A/P grooves then do rotational motion to break up the bone in between</a:t>
            </a:r>
          </a:p>
        </p:txBody>
      </p:sp>
    </p:spTree>
    <p:extLst>
      <p:ext uri="{BB962C8B-B14F-4D97-AF65-F5344CB8AC3E}">
        <p14:creationId xmlns:p14="http://schemas.microsoft.com/office/powerpoint/2010/main" val="1923028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6E669E40-4306-490F-ACA8-C97B1891BB8D}"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30723"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30724"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pitchFamily="34" charset="0"/>
              </a:defRPr>
            </a:lvl1pPr>
            <a:lvl2pPr marL="732008" indent="-281542" defTabSz="952549" eaLnBrk="0" hangingPunct="0">
              <a:spcBef>
                <a:spcPct val="30000"/>
              </a:spcBef>
              <a:defRPr sz="1100">
                <a:solidFill>
                  <a:schemeClr val="tx1"/>
                </a:solidFill>
                <a:latin typeface="Arial" pitchFamily="34" charset="0"/>
              </a:defRPr>
            </a:lvl2pPr>
            <a:lvl3pPr marL="1126167" indent="-225233" defTabSz="952549" eaLnBrk="0" hangingPunct="0">
              <a:spcBef>
                <a:spcPct val="30000"/>
              </a:spcBef>
              <a:defRPr sz="1100">
                <a:solidFill>
                  <a:schemeClr val="tx1"/>
                </a:solidFill>
                <a:latin typeface="Arial" pitchFamily="34" charset="0"/>
              </a:defRPr>
            </a:lvl3pPr>
            <a:lvl4pPr marL="1576633" indent="-225233" defTabSz="952549" eaLnBrk="0" hangingPunct="0">
              <a:spcBef>
                <a:spcPct val="30000"/>
              </a:spcBef>
              <a:defRPr sz="1100">
                <a:solidFill>
                  <a:schemeClr val="tx1"/>
                </a:solidFill>
                <a:latin typeface="Arial" pitchFamily="34" charset="0"/>
              </a:defRPr>
            </a:lvl4pPr>
            <a:lvl5pPr marL="2027100" indent="-225233" defTabSz="952549" eaLnBrk="0" hangingPunct="0">
              <a:spcBef>
                <a:spcPct val="30000"/>
              </a:spcBef>
              <a:defRPr sz="1100">
                <a:solidFill>
                  <a:schemeClr val="tx1"/>
                </a:solidFill>
                <a:latin typeface="Arial" pitchFamily="34" charset="0"/>
              </a:defRPr>
            </a:lvl5pPr>
            <a:lvl6pPr marL="2477566" indent="-225233" defTabSz="952549" eaLnBrk="0" fontAlgn="base" hangingPunct="0">
              <a:spcBef>
                <a:spcPct val="30000"/>
              </a:spcBef>
              <a:spcAft>
                <a:spcPct val="0"/>
              </a:spcAft>
              <a:defRPr sz="1100">
                <a:solidFill>
                  <a:schemeClr val="tx1"/>
                </a:solidFill>
                <a:latin typeface="Arial" pitchFamily="34" charset="0"/>
              </a:defRPr>
            </a:lvl6pPr>
            <a:lvl7pPr marL="2928033" indent="-225233" defTabSz="952549" eaLnBrk="0" fontAlgn="base" hangingPunct="0">
              <a:spcBef>
                <a:spcPct val="30000"/>
              </a:spcBef>
              <a:spcAft>
                <a:spcPct val="0"/>
              </a:spcAft>
              <a:defRPr sz="1100">
                <a:solidFill>
                  <a:schemeClr val="tx1"/>
                </a:solidFill>
                <a:latin typeface="Arial" pitchFamily="34" charset="0"/>
              </a:defRPr>
            </a:lvl7pPr>
            <a:lvl8pPr marL="3378499" indent="-225233" defTabSz="952549" eaLnBrk="0" fontAlgn="base" hangingPunct="0">
              <a:spcBef>
                <a:spcPct val="30000"/>
              </a:spcBef>
              <a:spcAft>
                <a:spcPct val="0"/>
              </a:spcAft>
              <a:defRPr sz="1100">
                <a:solidFill>
                  <a:schemeClr val="tx1"/>
                </a:solidFill>
                <a:latin typeface="Arial" pitchFamily="34" charset="0"/>
              </a:defRPr>
            </a:lvl8pPr>
            <a:lvl9pPr marL="3828967" indent="-225233" defTabSz="952549"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DEA66A30-2BD6-4CAE-B93D-09FA38854FD7}" type="slidenum">
              <a:rPr lang="en-US" altLang="en-US" smtClean="0">
                <a:ea typeface="ヒラギノ角ゴ Pro W3"/>
                <a:cs typeface="ヒラギノ角ゴ Pro W3"/>
              </a:rPr>
              <a:pPr eaLnBrk="1" hangingPunct="1">
                <a:spcBef>
                  <a:spcPct val="0"/>
                </a:spcBef>
              </a:pPr>
              <a:t>30</a:t>
            </a:fld>
            <a:endParaRPr lang="en-US" altLang="en-US">
              <a:ea typeface="ヒラギノ角ゴ Pro W3"/>
              <a:cs typeface="ヒラギノ角ゴ Pro W3"/>
            </a:endParaRPr>
          </a:p>
        </p:txBody>
      </p:sp>
      <p:sp>
        <p:nvSpPr>
          <p:cNvPr id="30725" name="Rectangle 2"/>
          <p:cNvSpPr>
            <a:spLocks noGrp="1" noRot="1" noChangeAspect="1" noChangeArrowheads="1" noTextEdit="1"/>
          </p:cNvSpPr>
          <p:nvPr>
            <p:ph type="sldImg"/>
          </p:nvPr>
        </p:nvSpPr>
        <p:spPr>
          <a:ln/>
        </p:spPr>
      </p:sp>
      <p:sp>
        <p:nvSpPr>
          <p:cNvPr id="30726" name="Rectangle 3"/>
          <p:cNvSpPr>
            <a:spLocks noGrp="1" noChangeArrowheads="1"/>
          </p:cNvSpPr>
          <p:nvPr>
            <p:ph type="body" idx="1"/>
          </p:nvPr>
        </p:nvSpPr>
        <p:spPr>
          <a:noFill/>
        </p:spPr>
        <p:txBody>
          <a:bodyPr/>
          <a:lstStyle/>
          <a:p>
            <a:pPr marL="225233" indent="-225233">
              <a:buFontTx/>
              <a:buAutoNum type="arabicPeriod"/>
            </a:pPr>
            <a:r>
              <a:rPr lang="en-US" altLang="en-US">
                <a:latin typeface="Arial" pitchFamily="34" charset="0"/>
              </a:rPr>
              <a:t>Exit Marker, distal end of cannula</a:t>
            </a:r>
          </a:p>
          <a:p>
            <a:pPr marL="225233" indent="-225233">
              <a:buFontTx/>
              <a:buAutoNum type="arabicPeriod"/>
            </a:pPr>
            <a:r>
              <a:rPr lang="en-US" altLang="en-US">
                <a:latin typeface="Arial" pitchFamily="34" charset="0"/>
              </a:rPr>
              <a:t>Stop collar-prevents anterior wall puncture, but not always</a:t>
            </a:r>
          </a:p>
          <a:p>
            <a:pPr marL="675699" lvl="1" indent="-225233">
              <a:buFontTx/>
              <a:buAutoNum type="arabicPeriod"/>
            </a:pPr>
            <a:r>
              <a:rPr lang="en-US" altLang="en-US">
                <a:latin typeface="Arial" pitchFamily="34" charset="0"/>
              </a:rPr>
              <a:t>Hold onto cannula when using to prevent cannula from moving anterior</a:t>
            </a:r>
          </a:p>
          <a:p>
            <a:pPr marL="675699" lvl="1" indent="-225233"/>
            <a:r>
              <a:rPr lang="en-US" altLang="en-US">
                <a:latin typeface="Arial" pitchFamily="34" charset="0"/>
              </a:rPr>
              <a:t>3. Laser Scored shaft-proximal to the stop collar, enough torque applied or rotational pressure it will break at the score to prevent going through cortical wall.  Breaks @ score, tip will go limp, loss of resistance, confirm with fluoro, remove immediately, don’t continue to manipulate or it may become stuck.</a:t>
            </a:r>
          </a:p>
        </p:txBody>
      </p:sp>
    </p:spTree>
    <p:extLst>
      <p:ext uri="{BB962C8B-B14F-4D97-AF65-F5344CB8AC3E}">
        <p14:creationId xmlns:p14="http://schemas.microsoft.com/office/powerpoint/2010/main" val="873508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a:ln/>
        </p:spPr>
      </p:sp>
      <p:sp>
        <p:nvSpPr>
          <p:cNvPr id="33795" name="Rectangle 3"/>
          <p:cNvSpPr>
            <a:spLocks noGrp="1"/>
          </p:cNvSpPr>
          <p:nvPr>
            <p:ph type="body" idx="1"/>
          </p:nvPr>
        </p:nvSpPr>
        <p:spPr>
          <a:noFill/>
        </p:spPr>
        <p:txBody>
          <a:bodyPr/>
          <a:lstStyle/>
          <a:p>
            <a:pPr eaLnBrk="1" hangingPunct="1">
              <a:lnSpc>
                <a:spcPct val="90000"/>
              </a:lnSpc>
              <a:buFontTx/>
              <a:buChar char="•"/>
            </a:pPr>
            <a:r>
              <a:rPr lang="en-US" altLang="en-US" sz="1600">
                <a:latin typeface="Arial" pitchFamily="34" charset="0"/>
              </a:rPr>
              <a:t>The curette has advantages and applications in nearly all of the VCF we treat.</a:t>
            </a:r>
          </a:p>
          <a:p>
            <a:pPr eaLnBrk="1" hangingPunct="1">
              <a:lnSpc>
                <a:spcPct val="90000"/>
              </a:lnSpc>
              <a:buFontTx/>
              <a:buChar char="•"/>
            </a:pPr>
            <a:r>
              <a:rPr lang="en-US" altLang="en-US" sz="1600">
                <a:latin typeface="Arial" pitchFamily="34" charset="0"/>
              </a:rPr>
              <a:t>It can be used to assist with scraping and scoring sclorotic bone.</a:t>
            </a:r>
          </a:p>
          <a:p>
            <a:pPr eaLnBrk="1" hangingPunct="1">
              <a:lnSpc>
                <a:spcPct val="90000"/>
              </a:lnSpc>
              <a:buFontTx/>
              <a:buChar char="•"/>
            </a:pPr>
            <a:r>
              <a:rPr lang="en-US" altLang="en-US" sz="1600">
                <a:latin typeface="Arial" pitchFamily="34" charset="0"/>
              </a:rPr>
              <a:t>It can be use to assist in directing an IBT away from a breeched wall or end plate.</a:t>
            </a:r>
          </a:p>
          <a:p>
            <a:pPr eaLnBrk="1" hangingPunct="1">
              <a:lnSpc>
                <a:spcPct val="90000"/>
              </a:lnSpc>
              <a:buFontTx/>
              <a:buChar char="•"/>
            </a:pPr>
            <a:r>
              <a:rPr lang="en-US" altLang="en-US" sz="1600">
                <a:latin typeface="Arial" pitchFamily="34" charset="0"/>
              </a:rPr>
              <a:t>It can direct a physician away from an end plate or wall if the trajectory or approach was not optimal.</a:t>
            </a:r>
          </a:p>
          <a:p>
            <a:pPr eaLnBrk="1" hangingPunct="1">
              <a:lnSpc>
                <a:spcPct val="90000"/>
              </a:lnSpc>
              <a:buFontTx/>
              <a:buChar char="•"/>
            </a:pPr>
            <a:r>
              <a:rPr lang="en-US" altLang="en-US" sz="1600">
                <a:latin typeface="Arial" pitchFamily="34" charset="0"/>
              </a:rPr>
              <a:t>This is a tool that can assit a surgeon in achieving maximum inflation and potentially height restoration.</a:t>
            </a:r>
          </a:p>
        </p:txBody>
      </p:sp>
    </p:spTree>
    <p:extLst>
      <p:ext uri="{BB962C8B-B14F-4D97-AF65-F5344CB8AC3E}">
        <p14:creationId xmlns:p14="http://schemas.microsoft.com/office/powerpoint/2010/main" val="3416824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a:ln/>
        </p:spPr>
      </p:sp>
      <p:sp>
        <p:nvSpPr>
          <p:cNvPr id="32771" name="Rectangle 3"/>
          <p:cNvSpPr>
            <a:spLocks noGrp="1"/>
          </p:cNvSpPr>
          <p:nvPr>
            <p:ph type="body" idx="1"/>
          </p:nvPr>
        </p:nvSpPr>
        <p:spPr>
          <a:noFill/>
        </p:spPr>
        <p:txBody>
          <a:bodyPr/>
          <a:lstStyle/>
          <a:p>
            <a:pPr eaLnBrk="1" hangingPunct="1">
              <a:buFontTx/>
              <a:buChar char="•"/>
            </a:pPr>
            <a:r>
              <a:rPr lang="en-US" altLang="en-US" sz="1600">
                <a:latin typeface="Arial" pitchFamily="34" charset="0"/>
              </a:rPr>
              <a:t>Size 2 curette will fit down a Size 3 cannula.</a:t>
            </a:r>
          </a:p>
          <a:p>
            <a:pPr eaLnBrk="1" hangingPunct="1">
              <a:buFontTx/>
              <a:buChar char="•"/>
            </a:pPr>
            <a:r>
              <a:rPr lang="en-US" altLang="en-US" sz="1600">
                <a:latin typeface="Arial" pitchFamily="34" charset="0"/>
              </a:rPr>
              <a:t>Only comes in the T-tip</a:t>
            </a:r>
          </a:p>
          <a:p>
            <a:pPr eaLnBrk="1" hangingPunct="1">
              <a:buFontTx/>
              <a:buChar char="•"/>
            </a:pPr>
            <a:r>
              <a:rPr lang="en-US" altLang="en-US" sz="1600">
                <a:latin typeface="Arial" pitchFamily="34" charset="0"/>
              </a:rPr>
              <a:t>Reset mechanism that allows the device to disengage and be reset 4 times, we will discuss this more in the upcoming slides.</a:t>
            </a:r>
          </a:p>
          <a:p>
            <a:pPr eaLnBrk="1" hangingPunct="1"/>
            <a:endParaRPr lang="en-US" altLang="en-US" sz="1600" baseline="30000">
              <a:latin typeface="Arial" pitchFamily="34" charset="0"/>
            </a:endParaRPr>
          </a:p>
          <a:p>
            <a:pPr eaLnBrk="1" hangingPunct="1">
              <a:buFontTx/>
              <a:buChar char="•"/>
            </a:pPr>
            <a:endParaRPr lang="en-US" altLang="en-US" sz="1600">
              <a:latin typeface="Arial" pitchFamily="34" charset="0"/>
            </a:endParaRPr>
          </a:p>
        </p:txBody>
      </p:sp>
    </p:spTree>
    <p:extLst>
      <p:ext uri="{BB962C8B-B14F-4D97-AF65-F5344CB8AC3E}">
        <p14:creationId xmlns:p14="http://schemas.microsoft.com/office/powerpoint/2010/main" val="681421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5CC3682F-9701-44F0-BCFB-8E6A6C23980D}" type="datetime1">
              <a:rPr lang="en-US" altLang="en-US" sz="1200"/>
              <a:pPr eaLnBrk="1" hangingPunct="1">
                <a:spcBef>
                  <a:spcPct val="0"/>
                </a:spcBef>
              </a:pPr>
              <a:t>4/11/2019</a:t>
            </a:fld>
            <a:endParaRPr lang="en-US" altLang="en-US" sz="1200"/>
          </a:p>
        </p:txBody>
      </p:sp>
      <p:sp>
        <p:nvSpPr>
          <p:cNvPr id="55299"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t>Rev. Date: 9.22.2009, Ver. #2</a:t>
            </a:r>
          </a:p>
        </p:txBody>
      </p:sp>
      <p:sp>
        <p:nvSpPr>
          <p:cNvPr id="55300"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AC12BB79-C6AE-425A-8D82-E55411DB3871}" type="slidenum">
              <a:rPr lang="en-US" altLang="en-US" sz="1200"/>
              <a:pPr eaLnBrk="1" hangingPunct="1">
                <a:spcBef>
                  <a:spcPct val="0"/>
                </a:spcBef>
              </a:pPr>
              <a:t>35</a:t>
            </a:fld>
            <a:endParaRPr lang="en-US" altLang="en-US" sz="1200"/>
          </a:p>
        </p:txBody>
      </p:sp>
      <p:sp>
        <p:nvSpPr>
          <p:cNvPr id="55301" name="Rectangle 2"/>
          <p:cNvSpPr>
            <a:spLocks noGrp="1" noRot="1" noChangeAspect="1" noChangeArrowheads="1" noTextEdit="1"/>
          </p:cNvSpPr>
          <p:nvPr>
            <p:ph type="sldImg"/>
          </p:nvPr>
        </p:nvSpPr>
        <p:spPr>
          <a:ln/>
        </p:spPr>
      </p:sp>
      <p:sp>
        <p:nvSpPr>
          <p:cNvPr id="5530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579389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36</a:t>
            </a:fld>
            <a:endParaRPr lang="en-US" dirty="0"/>
          </a:p>
        </p:txBody>
      </p:sp>
    </p:spTree>
    <p:extLst>
      <p:ext uri="{BB962C8B-B14F-4D97-AF65-F5344CB8AC3E}">
        <p14:creationId xmlns:p14="http://schemas.microsoft.com/office/powerpoint/2010/main" val="823016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dt" sz="quarter" idx="1"/>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8AAA79D0-B4AC-4BA9-87EA-4D207BBCF9A0}" type="datetime1">
              <a:rPr lang="en-US" altLang="en-US" sz="1200"/>
              <a:pPr eaLnBrk="1" hangingPunct="1">
                <a:spcBef>
                  <a:spcPct val="0"/>
                </a:spcBef>
              </a:pPr>
              <a:t>4/11/2019</a:t>
            </a:fld>
            <a:endParaRPr lang="en-US" altLang="en-US" sz="1200"/>
          </a:p>
        </p:txBody>
      </p:sp>
      <p:sp>
        <p:nvSpPr>
          <p:cNvPr id="56323" name="Rectangle 6"/>
          <p:cNvSpPr>
            <a:spLocks noGrp="1" noChangeArrowheads="1"/>
          </p:cNvSpPr>
          <p:nvPr>
            <p:ph type="ftr" sz="quarter" idx="4"/>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t>Rev. Date: 9.22.2009, Ver. #2</a:t>
            </a:r>
          </a:p>
        </p:txBody>
      </p:sp>
      <p:sp>
        <p:nvSpPr>
          <p:cNvPr id="56324" name="Rectangle 7"/>
          <p:cNvSpPr>
            <a:spLocks noGrp="1" noChangeArrowheads="1"/>
          </p:cNvSpPr>
          <p:nvPr>
            <p:ph type="sldNum" sz="quarter" idx="5"/>
          </p:nvPr>
        </p:nvSpPr>
        <p:spPr>
          <a:noFill/>
        </p:spPr>
        <p:txBody>
          <a:bodyPr/>
          <a:lstStyle>
            <a:lvl1pPr defTabSz="952549" eaLnBrk="0" hangingPunct="0">
              <a:spcBef>
                <a:spcPct val="30000"/>
              </a:spcBef>
              <a:defRPr sz="1100">
                <a:solidFill>
                  <a:schemeClr val="tx1"/>
                </a:solidFill>
                <a:latin typeface="Arial" charset="0"/>
              </a:defRPr>
            </a:lvl1pPr>
            <a:lvl2pPr marL="732008" indent="-281542" defTabSz="952549" eaLnBrk="0" hangingPunct="0">
              <a:spcBef>
                <a:spcPct val="30000"/>
              </a:spcBef>
              <a:defRPr sz="1100">
                <a:solidFill>
                  <a:schemeClr val="tx1"/>
                </a:solidFill>
                <a:latin typeface="Arial" charset="0"/>
              </a:defRPr>
            </a:lvl2pPr>
            <a:lvl3pPr marL="1126167" indent="-225233" defTabSz="952549" eaLnBrk="0" hangingPunct="0">
              <a:spcBef>
                <a:spcPct val="30000"/>
              </a:spcBef>
              <a:defRPr sz="1100">
                <a:solidFill>
                  <a:schemeClr val="tx1"/>
                </a:solidFill>
                <a:latin typeface="Arial" charset="0"/>
              </a:defRPr>
            </a:lvl3pPr>
            <a:lvl4pPr marL="1576633" indent="-225233" defTabSz="952549" eaLnBrk="0" hangingPunct="0">
              <a:spcBef>
                <a:spcPct val="30000"/>
              </a:spcBef>
              <a:defRPr sz="1100">
                <a:solidFill>
                  <a:schemeClr val="tx1"/>
                </a:solidFill>
                <a:latin typeface="Arial" charset="0"/>
              </a:defRPr>
            </a:lvl4pPr>
            <a:lvl5pPr marL="2027100" indent="-225233" defTabSz="952549" eaLnBrk="0" hangingPunct="0">
              <a:spcBef>
                <a:spcPct val="30000"/>
              </a:spcBef>
              <a:defRPr sz="1100">
                <a:solidFill>
                  <a:schemeClr val="tx1"/>
                </a:solidFill>
                <a:latin typeface="Arial" charset="0"/>
              </a:defRPr>
            </a:lvl5pPr>
            <a:lvl6pPr marL="2477566" indent="-225233" defTabSz="952549" eaLnBrk="0" fontAlgn="base" hangingPunct="0">
              <a:spcBef>
                <a:spcPct val="30000"/>
              </a:spcBef>
              <a:spcAft>
                <a:spcPct val="0"/>
              </a:spcAft>
              <a:defRPr sz="1100">
                <a:solidFill>
                  <a:schemeClr val="tx1"/>
                </a:solidFill>
                <a:latin typeface="Arial" charset="0"/>
              </a:defRPr>
            </a:lvl6pPr>
            <a:lvl7pPr marL="2928033" indent="-225233" defTabSz="952549" eaLnBrk="0" fontAlgn="base" hangingPunct="0">
              <a:spcBef>
                <a:spcPct val="30000"/>
              </a:spcBef>
              <a:spcAft>
                <a:spcPct val="0"/>
              </a:spcAft>
              <a:defRPr sz="1100">
                <a:solidFill>
                  <a:schemeClr val="tx1"/>
                </a:solidFill>
                <a:latin typeface="Arial" charset="0"/>
              </a:defRPr>
            </a:lvl7pPr>
            <a:lvl8pPr marL="3378499" indent="-225233" defTabSz="952549" eaLnBrk="0" fontAlgn="base" hangingPunct="0">
              <a:spcBef>
                <a:spcPct val="30000"/>
              </a:spcBef>
              <a:spcAft>
                <a:spcPct val="0"/>
              </a:spcAft>
              <a:defRPr sz="1100">
                <a:solidFill>
                  <a:schemeClr val="tx1"/>
                </a:solidFill>
                <a:latin typeface="Arial" charset="0"/>
              </a:defRPr>
            </a:lvl8pPr>
            <a:lvl9pPr marL="3828967" indent="-225233" defTabSz="952549"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CE8BDE34-67D0-4471-B4D0-8D9528AD019F}" type="slidenum">
              <a:rPr lang="en-US" altLang="en-US" sz="1200"/>
              <a:pPr eaLnBrk="1" hangingPunct="1">
                <a:spcBef>
                  <a:spcPct val="0"/>
                </a:spcBef>
              </a:pPr>
              <a:t>37</a:t>
            </a:fld>
            <a:endParaRPr lang="en-US" altLang="en-US" sz="1200"/>
          </a:p>
        </p:txBody>
      </p:sp>
      <p:sp>
        <p:nvSpPr>
          <p:cNvPr id="56325" name="Rectangle 2"/>
          <p:cNvSpPr>
            <a:spLocks noGrp="1" noRot="1" noChangeAspect="1" noChangeArrowheads="1" noTextEdit="1"/>
          </p:cNvSpPr>
          <p:nvPr>
            <p:ph type="sldImg"/>
          </p:nvPr>
        </p:nvSpPr>
        <p:spPr>
          <a:ln/>
        </p:spPr>
      </p:sp>
      <p:sp>
        <p:nvSpPr>
          <p:cNvPr id="56326" name="Rectangle 3"/>
          <p:cNvSpPr>
            <a:spLocks noGrp="1" noChangeArrowheads="1"/>
          </p:cNvSpPr>
          <p:nvPr>
            <p:ph type="body" idx="1"/>
          </p:nvPr>
        </p:nvSpPr>
        <p:spPr>
          <a:noFill/>
        </p:spPr>
        <p:txBody>
          <a:bodyPr/>
          <a:lstStyle/>
          <a:p>
            <a:pPr eaLnBrk="1" hangingPunct="1"/>
            <a:r>
              <a:rPr lang="en-US" altLang="en-US"/>
              <a:t>Important note about stylet markings, they give you a working knowledge of how many cc’s of cement have been delivered.  One word of caution, if you use the BFD to test the consistence of the cement, note how much has been used so you have an estimate of how many cc’s have been delivered.</a:t>
            </a:r>
          </a:p>
          <a:p>
            <a:pPr eaLnBrk="1" hangingPunct="1"/>
            <a:endParaRPr lang="en-US" altLang="en-US"/>
          </a:p>
          <a:p>
            <a:pPr eaLnBrk="1" hangingPunct="1"/>
            <a:r>
              <a:rPr lang="en-US" altLang="en-US"/>
              <a:t>If a stylet is dropped during the procedure, the BBD stylet can be used to push out the cement if necessary, or remove a stylet that has been used, wipe off the cement residue and use.</a:t>
            </a:r>
          </a:p>
        </p:txBody>
      </p:sp>
    </p:spTree>
    <p:extLst>
      <p:ext uri="{BB962C8B-B14F-4D97-AF65-F5344CB8AC3E}">
        <p14:creationId xmlns:p14="http://schemas.microsoft.com/office/powerpoint/2010/main" val="480313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39</a:t>
            </a:fld>
            <a:endParaRPr lang="en-US" dirty="0"/>
          </a:p>
        </p:txBody>
      </p:sp>
    </p:spTree>
    <p:extLst>
      <p:ext uri="{BB962C8B-B14F-4D97-AF65-F5344CB8AC3E}">
        <p14:creationId xmlns:p14="http://schemas.microsoft.com/office/powerpoint/2010/main" val="42207160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dt" sz="quarter" idx="1"/>
          </p:nvPr>
        </p:nvSpPr>
        <p:spPr>
          <a:noFill/>
        </p:spPr>
        <p:txBody>
          <a:bodyPr/>
          <a:lstStyle>
            <a:lvl1pPr defTabSz="933213" eaLnBrk="0" hangingPunct="0">
              <a:spcBef>
                <a:spcPct val="30000"/>
              </a:spcBef>
              <a:defRPr sz="1100">
                <a:solidFill>
                  <a:schemeClr val="tx1"/>
                </a:solidFill>
                <a:latin typeface="Arial" pitchFamily="34" charset="0"/>
              </a:defRPr>
            </a:lvl1pPr>
            <a:lvl2pPr marL="717148" indent="-275826" defTabSz="933213" eaLnBrk="0" hangingPunct="0">
              <a:spcBef>
                <a:spcPct val="30000"/>
              </a:spcBef>
              <a:defRPr sz="1100">
                <a:solidFill>
                  <a:schemeClr val="tx1"/>
                </a:solidFill>
                <a:latin typeface="Arial" pitchFamily="34" charset="0"/>
              </a:defRPr>
            </a:lvl2pPr>
            <a:lvl3pPr marL="1103305" indent="-220661" defTabSz="933213" eaLnBrk="0" hangingPunct="0">
              <a:spcBef>
                <a:spcPct val="30000"/>
              </a:spcBef>
              <a:defRPr sz="1100">
                <a:solidFill>
                  <a:schemeClr val="tx1"/>
                </a:solidFill>
                <a:latin typeface="Arial" pitchFamily="34" charset="0"/>
              </a:defRPr>
            </a:lvl3pPr>
            <a:lvl4pPr marL="1544627" indent="-220661" defTabSz="933213" eaLnBrk="0" hangingPunct="0">
              <a:spcBef>
                <a:spcPct val="30000"/>
              </a:spcBef>
              <a:defRPr sz="1100">
                <a:solidFill>
                  <a:schemeClr val="tx1"/>
                </a:solidFill>
                <a:latin typeface="Arial" pitchFamily="34" charset="0"/>
              </a:defRPr>
            </a:lvl4pPr>
            <a:lvl5pPr marL="1985950" indent="-220661" defTabSz="933213" eaLnBrk="0" hangingPunct="0">
              <a:spcBef>
                <a:spcPct val="30000"/>
              </a:spcBef>
              <a:defRPr sz="1100">
                <a:solidFill>
                  <a:schemeClr val="tx1"/>
                </a:solidFill>
                <a:latin typeface="Arial" pitchFamily="34" charset="0"/>
              </a:defRPr>
            </a:lvl5pPr>
            <a:lvl6pPr marL="2427272" indent="-220661" defTabSz="933213" eaLnBrk="0" fontAlgn="base" hangingPunct="0">
              <a:spcBef>
                <a:spcPct val="30000"/>
              </a:spcBef>
              <a:spcAft>
                <a:spcPct val="0"/>
              </a:spcAft>
              <a:defRPr sz="1100">
                <a:solidFill>
                  <a:schemeClr val="tx1"/>
                </a:solidFill>
                <a:latin typeface="Arial" pitchFamily="34" charset="0"/>
              </a:defRPr>
            </a:lvl6pPr>
            <a:lvl7pPr marL="2868594" indent="-220661" defTabSz="933213" eaLnBrk="0" fontAlgn="base" hangingPunct="0">
              <a:spcBef>
                <a:spcPct val="30000"/>
              </a:spcBef>
              <a:spcAft>
                <a:spcPct val="0"/>
              </a:spcAft>
              <a:defRPr sz="1100">
                <a:solidFill>
                  <a:schemeClr val="tx1"/>
                </a:solidFill>
                <a:latin typeface="Arial" pitchFamily="34" charset="0"/>
              </a:defRPr>
            </a:lvl7pPr>
            <a:lvl8pPr marL="3309916" indent="-220661" defTabSz="933213" eaLnBrk="0" fontAlgn="base" hangingPunct="0">
              <a:spcBef>
                <a:spcPct val="30000"/>
              </a:spcBef>
              <a:spcAft>
                <a:spcPct val="0"/>
              </a:spcAft>
              <a:defRPr sz="1100">
                <a:solidFill>
                  <a:schemeClr val="tx1"/>
                </a:solidFill>
                <a:latin typeface="Arial" pitchFamily="34" charset="0"/>
              </a:defRPr>
            </a:lvl8pPr>
            <a:lvl9pPr marL="3751239" indent="-220661" defTabSz="93321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44DF767C-80EB-45A4-B692-5D7B0E602CF2}"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39939" name="Rectangle 6"/>
          <p:cNvSpPr>
            <a:spLocks noGrp="1" noChangeArrowheads="1"/>
          </p:cNvSpPr>
          <p:nvPr>
            <p:ph type="ftr" sz="quarter" idx="4"/>
          </p:nvPr>
        </p:nvSpPr>
        <p:spPr>
          <a:noFill/>
        </p:spPr>
        <p:txBody>
          <a:bodyPr/>
          <a:lstStyle>
            <a:lvl1pPr defTabSz="933213" eaLnBrk="0" hangingPunct="0">
              <a:spcBef>
                <a:spcPct val="30000"/>
              </a:spcBef>
              <a:defRPr sz="1100">
                <a:solidFill>
                  <a:schemeClr val="tx1"/>
                </a:solidFill>
                <a:latin typeface="Arial" pitchFamily="34" charset="0"/>
              </a:defRPr>
            </a:lvl1pPr>
            <a:lvl2pPr marL="717148" indent="-275826" defTabSz="933213" eaLnBrk="0" hangingPunct="0">
              <a:spcBef>
                <a:spcPct val="30000"/>
              </a:spcBef>
              <a:defRPr sz="1100">
                <a:solidFill>
                  <a:schemeClr val="tx1"/>
                </a:solidFill>
                <a:latin typeface="Arial" pitchFamily="34" charset="0"/>
              </a:defRPr>
            </a:lvl2pPr>
            <a:lvl3pPr marL="1103305" indent="-220661" defTabSz="933213" eaLnBrk="0" hangingPunct="0">
              <a:spcBef>
                <a:spcPct val="30000"/>
              </a:spcBef>
              <a:defRPr sz="1100">
                <a:solidFill>
                  <a:schemeClr val="tx1"/>
                </a:solidFill>
                <a:latin typeface="Arial" pitchFamily="34" charset="0"/>
              </a:defRPr>
            </a:lvl3pPr>
            <a:lvl4pPr marL="1544627" indent="-220661" defTabSz="933213" eaLnBrk="0" hangingPunct="0">
              <a:spcBef>
                <a:spcPct val="30000"/>
              </a:spcBef>
              <a:defRPr sz="1100">
                <a:solidFill>
                  <a:schemeClr val="tx1"/>
                </a:solidFill>
                <a:latin typeface="Arial" pitchFamily="34" charset="0"/>
              </a:defRPr>
            </a:lvl4pPr>
            <a:lvl5pPr marL="1985950" indent="-220661" defTabSz="933213" eaLnBrk="0" hangingPunct="0">
              <a:spcBef>
                <a:spcPct val="30000"/>
              </a:spcBef>
              <a:defRPr sz="1100">
                <a:solidFill>
                  <a:schemeClr val="tx1"/>
                </a:solidFill>
                <a:latin typeface="Arial" pitchFamily="34" charset="0"/>
              </a:defRPr>
            </a:lvl5pPr>
            <a:lvl6pPr marL="2427272" indent="-220661" defTabSz="933213" eaLnBrk="0" fontAlgn="base" hangingPunct="0">
              <a:spcBef>
                <a:spcPct val="30000"/>
              </a:spcBef>
              <a:spcAft>
                <a:spcPct val="0"/>
              </a:spcAft>
              <a:defRPr sz="1100">
                <a:solidFill>
                  <a:schemeClr val="tx1"/>
                </a:solidFill>
                <a:latin typeface="Arial" pitchFamily="34" charset="0"/>
              </a:defRPr>
            </a:lvl6pPr>
            <a:lvl7pPr marL="2868594" indent="-220661" defTabSz="933213" eaLnBrk="0" fontAlgn="base" hangingPunct="0">
              <a:spcBef>
                <a:spcPct val="30000"/>
              </a:spcBef>
              <a:spcAft>
                <a:spcPct val="0"/>
              </a:spcAft>
              <a:defRPr sz="1100">
                <a:solidFill>
                  <a:schemeClr val="tx1"/>
                </a:solidFill>
                <a:latin typeface="Arial" pitchFamily="34" charset="0"/>
              </a:defRPr>
            </a:lvl7pPr>
            <a:lvl8pPr marL="3309916" indent="-220661" defTabSz="933213" eaLnBrk="0" fontAlgn="base" hangingPunct="0">
              <a:spcBef>
                <a:spcPct val="30000"/>
              </a:spcBef>
              <a:spcAft>
                <a:spcPct val="0"/>
              </a:spcAft>
              <a:defRPr sz="1100">
                <a:solidFill>
                  <a:schemeClr val="tx1"/>
                </a:solidFill>
                <a:latin typeface="Arial" pitchFamily="34" charset="0"/>
              </a:defRPr>
            </a:lvl8pPr>
            <a:lvl9pPr marL="3751239" indent="-220661" defTabSz="93321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39940" name="Rectangle 7"/>
          <p:cNvSpPr>
            <a:spLocks noGrp="1" noChangeArrowheads="1"/>
          </p:cNvSpPr>
          <p:nvPr>
            <p:ph type="sldNum" sz="quarter" idx="5"/>
          </p:nvPr>
        </p:nvSpPr>
        <p:spPr>
          <a:noFill/>
        </p:spPr>
        <p:txBody>
          <a:bodyPr/>
          <a:lstStyle>
            <a:lvl1pPr defTabSz="933213" eaLnBrk="0" hangingPunct="0">
              <a:spcBef>
                <a:spcPct val="30000"/>
              </a:spcBef>
              <a:defRPr sz="1100">
                <a:solidFill>
                  <a:schemeClr val="tx1"/>
                </a:solidFill>
                <a:latin typeface="Arial" pitchFamily="34" charset="0"/>
              </a:defRPr>
            </a:lvl1pPr>
            <a:lvl2pPr marL="717148" indent="-275826" defTabSz="933213" eaLnBrk="0" hangingPunct="0">
              <a:spcBef>
                <a:spcPct val="30000"/>
              </a:spcBef>
              <a:defRPr sz="1100">
                <a:solidFill>
                  <a:schemeClr val="tx1"/>
                </a:solidFill>
                <a:latin typeface="Arial" pitchFamily="34" charset="0"/>
              </a:defRPr>
            </a:lvl2pPr>
            <a:lvl3pPr marL="1103305" indent="-220661" defTabSz="933213" eaLnBrk="0" hangingPunct="0">
              <a:spcBef>
                <a:spcPct val="30000"/>
              </a:spcBef>
              <a:defRPr sz="1100">
                <a:solidFill>
                  <a:schemeClr val="tx1"/>
                </a:solidFill>
                <a:latin typeface="Arial" pitchFamily="34" charset="0"/>
              </a:defRPr>
            </a:lvl3pPr>
            <a:lvl4pPr marL="1544627" indent="-220661" defTabSz="933213" eaLnBrk="0" hangingPunct="0">
              <a:spcBef>
                <a:spcPct val="30000"/>
              </a:spcBef>
              <a:defRPr sz="1100">
                <a:solidFill>
                  <a:schemeClr val="tx1"/>
                </a:solidFill>
                <a:latin typeface="Arial" pitchFamily="34" charset="0"/>
              </a:defRPr>
            </a:lvl4pPr>
            <a:lvl5pPr marL="1985950" indent="-220661" defTabSz="933213" eaLnBrk="0" hangingPunct="0">
              <a:spcBef>
                <a:spcPct val="30000"/>
              </a:spcBef>
              <a:defRPr sz="1100">
                <a:solidFill>
                  <a:schemeClr val="tx1"/>
                </a:solidFill>
                <a:latin typeface="Arial" pitchFamily="34" charset="0"/>
              </a:defRPr>
            </a:lvl5pPr>
            <a:lvl6pPr marL="2427272" indent="-220661" defTabSz="933213" eaLnBrk="0" fontAlgn="base" hangingPunct="0">
              <a:spcBef>
                <a:spcPct val="30000"/>
              </a:spcBef>
              <a:spcAft>
                <a:spcPct val="0"/>
              </a:spcAft>
              <a:defRPr sz="1100">
                <a:solidFill>
                  <a:schemeClr val="tx1"/>
                </a:solidFill>
                <a:latin typeface="Arial" pitchFamily="34" charset="0"/>
              </a:defRPr>
            </a:lvl6pPr>
            <a:lvl7pPr marL="2868594" indent="-220661" defTabSz="933213" eaLnBrk="0" fontAlgn="base" hangingPunct="0">
              <a:spcBef>
                <a:spcPct val="30000"/>
              </a:spcBef>
              <a:spcAft>
                <a:spcPct val="0"/>
              </a:spcAft>
              <a:defRPr sz="1100">
                <a:solidFill>
                  <a:schemeClr val="tx1"/>
                </a:solidFill>
                <a:latin typeface="Arial" pitchFamily="34" charset="0"/>
              </a:defRPr>
            </a:lvl7pPr>
            <a:lvl8pPr marL="3309916" indent="-220661" defTabSz="933213" eaLnBrk="0" fontAlgn="base" hangingPunct="0">
              <a:spcBef>
                <a:spcPct val="30000"/>
              </a:spcBef>
              <a:spcAft>
                <a:spcPct val="0"/>
              </a:spcAft>
              <a:defRPr sz="1100">
                <a:solidFill>
                  <a:schemeClr val="tx1"/>
                </a:solidFill>
                <a:latin typeface="Arial" pitchFamily="34" charset="0"/>
              </a:defRPr>
            </a:lvl8pPr>
            <a:lvl9pPr marL="3751239" indent="-220661" defTabSz="93321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39B6C995-32BA-43C1-99D6-D0182249E827}" type="slidenum">
              <a:rPr lang="en-US" altLang="en-US" smtClean="0">
                <a:ea typeface="ヒラギノ角ゴ Pro W3"/>
                <a:cs typeface="ヒラギノ角ゴ Pro W3"/>
              </a:rPr>
              <a:pPr eaLnBrk="1" hangingPunct="1">
                <a:spcBef>
                  <a:spcPct val="0"/>
                </a:spcBef>
              </a:pPr>
              <a:t>40</a:t>
            </a:fld>
            <a:endParaRPr lang="en-US" altLang="en-US">
              <a:ea typeface="ヒラギノ角ゴ Pro W3"/>
              <a:cs typeface="ヒラギノ角ゴ Pro W3"/>
            </a:endParaRPr>
          </a:p>
        </p:txBody>
      </p:sp>
      <p:sp>
        <p:nvSpPr>
          <p:cNvPr id="39941" name="Rectangle 2"/>
          <p:cNvSpPr>
            <a:spLocks noGrp="1" noRot="1" noChangeAspect="1" noChangeArrowheads="1" noTextEdit="1"/>
          </p:cNvSpPr>
          <p:nvPr>
            <p:ph type="sldImg"/>
          </p:nvPr>
        </p:nvSpPr>
        <p:spPr>
          <a:ln/>
        </p:spPr>
      </p:sp>
      <p:sp>
        <p:nvSpPr>
          <p:cNvPr id="39942" name="Rectangle 3"/>
          <p:cNvSpPr>
            <a:spLocks noGrp="1" noChangeArrowheads="1"/>
          </p:cNvSpPr>
          <p:nvPr>
            <p:ph type="body" idx="1"/>
          </p:nvPr>
        </p:nvSpPr>
        <p:spPr>
          <a:noFill/>
        </p:spPr>
        <p:txBody>
          <a:bodyPr/>
          <a:lstStyle/>
          <a:p>
            <a:pPr eaLnBrk="1" hangingPunct="1"/>
            <a:r>
              <a:rPr lang="en-US" altLang="en-US">
                <a:latin typeface="Arial" pitchFamily="34" charset="0"/>
              </a:rPr>
              <a:t>Similar to BBD</a:t>
            </a:r>
          </a:p>
          <a:p>
            <a:pPr eaLnBrk="1" hangingPunct="1"/>
            <a:r>
              <a:rPr lang="en-US" altLang="en-US">
                <a:latin typeface="Arial" pitchFamily="34" charset="0"/>
              </a:rPr>
              <a:t>Look at arrow on top</a:t>
            </a:r>
          </a:p>
          <a:p>
            <a:pPr eaLnBrk="1" hangingPunct="1"/>
            <a:r>
              <a:rPr lang="en-US" altLang="en-US">
                <a:latin typeface="Arial" pitchFamily="34" charset="0"/>
              </a:rPr>
              <a:t>Size 2 and 3</a:t>
            </a:r>
          </a:p>
          <a:p>
            <a:pPr eaLnBrk="1" hangingPunct="1"/>
            <a:r>
              <a:rPr lang="en-US" altLang="en-US">
                <a:latin typeface="Arial" pitchFamily="34" charset="0"/>
              </a:rPr>
              <a:t>A la carte (138.00)</a:t>
            </a:r>
          </a:p>
          <a:p>
            <a:pPr eaLnBrk="1" hangingPunct="1"/>
            <a:r>
              <a:rPr lang="en-US" altLang="en-US">
                <a:latin typeface="Arial" pitchFamily="34" charset="0"/>
              </a:rPr>
              <a:t>Oval opening, 4mm or 7mm, length of oval</a:t>
            </a:r>
          </a:p>
          <a:p>
            <a:pPr eaLnBrk="1" hangingPunct="1"/>
            <a:r>
              <a:rPr lang="en-US" altLang="en-US">
                <a:latin typeface="Arial" pitchFamily="34" charset="0"/>
              </a:rPr>
              <a:t>Selling situations</a:t>
            </a:r>
          </a:p>
        </p:txBody>
      </p:sp>
    </p:spTree>
    <p:extLst>
      <p:ext uri="{BB962C8B-B14F-4D97-AF65-F5344CB8AC3E}">
        <p14:creationId xmlns:p14="http://schemas.microsoft.com/office/powerpoint/2010/main" val="3346649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dt" sz="quarter" idx="1"/>
          </p:nvPr>
        </p:nvSpPr>
        <p:spPr>
          <a:noFill/>
        </p:spPr>
        <p:txBody>
          <a:bodyPr/>
          <a:lstStyle>
            <a:lvl1pPr defTabSz="933213" eaLnBrk="0" hangingPunct="0">
              <a:spcBef>
                <a:spcPct val="30000"/>
              </a:spcBef>
              <a:defRPr sz="1100">
                <a:solidFill>
                  <a:schemeClr val="tx1"/>
                </a:solidFill>
                <a:latin typeface="Arial" pitchFamily="34" charset="0"/>
              </a:defRPr>
            </a:lvl1pPr>
            <a:lvl2pPr marL="717148" indent="-275826" defTabSz="933213" eaLnBrk="0" hangingPunct="0">
              <a:spcBef>
                <a:spcPct val="30000"/>
              </a:spcBef>
              <a:defRPr sz="1100">
                <a:solidFill>
                  <a:schemeClr val="tx1"/>
                </a:solidFill>
                <a:latin typeface="Arial" pitchFamily="34" charset="0"/>
              </a:defRPr>
            </a:lvl2pPr>
            <a:lvl3pPr marL="1103305" indent="-220661" defTabSz="933213" eaLnBrk="0" hangingPunct="0">
              <a:spcBef>
                <a:spcPct val="30000"/>
              </a:spcBef>
              <a:defRPr sz="1100">
                <a:solidFill>
                  <a:schemeClr val="tx1"/>
                </a:solidFill>
                <a:latin typeface="Arial" pitchFamily="34" charset="0"/>
              </a:defRPr>
            </a:lvl3pPr>
            <a:lvl4pPr marL="1544627" indent="-220661" defTabSz="933213" eaLnBrk="0" hangingPunct="0">
              <a:spcBef>
                <a:spcPct val="30000"/>
              </a:spcBef>
              <a:defRPr sz="1100">
                <a:solidFill>
                  <a:schemeClr val="tx1"/>
                </a:solidFill>
                <a:latin typeface="Arial" pitchFamily="34" charset="0"/>
              </a:defRPr>
            </a:lvl4pPr>
            <a:lvl5pPr marL="1985950" indent="-220661" defTabSz="933213" eaLnBrk="0" hangingPunct="0">
              <a:spcBef>
                <a:spcPct val="30000"/>
              </a:spcBef>
              <a:defRPr sz="1100">
                <a:solidFill>
                  <a:schemeClr val="tx1"/>
                </a:solidFill>
                <a:latin typeface="Arial" pitchFamily="34" charset="0"/>
              </a:defRPr>
            </a:lvl5pPr>
            <a:lvl6pPr marL="2427272" indent="-220661" defTabSz="933213" eaLnBrk="0" fontAlgn="base" hangingPunct="0">
              <a:spcBef>
                <a:spcPct val="30000"/>
              </a:spcBef>
              <a:spcAft>
                <a:spcPct val="0"/>
              </a:spcAft>
              <a:defRPr sz="1100">
                <a:solidFill>
                  <a:schemeClr val="tx1"/>
                </a:solidFill>
                <a:latin typeface="Arial" pitchFamily="34" charset="0"/>
              </a:defRPr>
            </a:lvl6pPr>
            <a:lvl7pPr marL="2868594" indent="-220661" defTabSz="933213" eaLnBrk="0" fontAlgn="base" hangingPunct="0">
              <a:spcBef>
                <a:spcPct val="30000"/>
              </a:spcBef>
              <a:spcAft>
                <a:spcPct val="0"/>
              </a:spcAft>
              <a:defRPr sz="1100">
                <a:solidFill>
                  <a:schemeClr val="tx1"/>
                </a:solidFill>
                <a:latin typeface="Arial" pitchFamily="34" charset="0"/>
              </a:defRPr>
            </a:lvl7pPr>
            <a:lvl8pPr marL="3309916" indent="-220661" defTabSz="933213" eaLnBrk="0" fontAlgn="base" hangingPunct="0">
              <a:spcBef>
                <a:spcPct val="30000"/>
              </a:spcBef>
              <a:spcAft>
                <a:spcPct val="0"/>
              </a:spcAft>
              <a:defRPr sz="1100">
                <a:solidFill>
                  <a:schemeClr val="tx1"/>
                </a:solidFill>
                <a:latin typeface="Arial" pitchFamily="34" charset="0"/>
              </a:defRPr>
            </a:lvl8pPr>
            <a:lvl9pPr marL="3751239" indent="-220661" defTabSz="93321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E40B31F3-D953-4BEE-AC7E-1E6D53CD849D}" type="datetime1">
              <a:rPr lang="en-US" altLang="en-US" smtClean="0">
                <a:ea typeface="ヒラギノ角ゴ Pro W3"/>
                <a:cs typeface="ヒラギノ角ゴ Pro W3"/>
              </a:rPr>
              <a:pPr eaLnBrk="1" hangingPunct="1">
                <a:spcBef>
                  <a:spcPct val="0"/>
                </a:spcBef>
              </a:pPr>
              <a:t>4/11/2019</a:t>
            </a:fld>
            <a:endParaRPr lang="en-US" altLang="en-US">
              <a:ea typeface="ヒラギノ角ゴ Pro W3"/>
              <a:cs typeface="ヒラギノ角ゴ Pro W3"/>
            </a:endParaRPr>
          </a:p>
        </p:txBody>
      </p:sp>
      <p:sp>
        <p:nvSpPr>
          <p:cNvPr id="40963" name="Rectangle 6"/>
          <p:cNvSpPr>
            <a:spLocks noGrp="1" noChangeArrowheads="1"/>
          </p:cNvSpPr>
          <p:nvPr>
            <p:ph type="ftr" sz="quarter" idx="4"/>
          </p:nvPr>
        </p:nvSpPr>
        <p:spPr>
          <a:noFill/>
        </p:spPr>
        <p:txBody>
          <a:bodyPr/>
          <a:lstStyle>
            <a:lvl1pPr defTabSz="933213" eaLnBrk="0" hangingPunct="0">
              <a:spcBef>
                <a:spcPct val="30000"/>
              </a:spcBef>
              <a:defRPr sz="1100">
                <a:solidFill>
                  <a:schemeClr val="tx1"/>
                </a:solidFill>
                <a:latin typeface="Arial" pitchFamily="34" charset="0"/>
              </a:defRPr>
            </a:lvl1pPr>
            <a:lvl2pPr marL="717148" indent="-275826" defTabSz="933213" eaLnBrk="0" hangingPunct="0">
              <a:spcBef>
                <a:spcPct val="30000"/>
              </a:spcBef>
              <a:defRPr sz="1100">
                <a:solidFill>
                  <a:schemeClr val="tx1"/>
                </a:solidFill>
                <a:latin typeface="Arial" pitchFamily="34" charset="0"/>
              </a:defRPr>
            </a:lvl2pPr>
            <a:lvl3pPr marL="1103305" indent="-220661" defTabSz="933213" eaLnBrk="0" hangingPunct="0">
              <a:spcBef>
                <a:spcPct val="30000"/>
              </a:spcBef>
              <a:defRPr sz="1100">
                <a:solidFill>
                  <a:schemeClr val="tx1"/>
                </a:solidFill>
                <a:latin typeface="Arial" pitchFamily="34" charset="0"/>
              </a:defRPr>
            </a:lvl3pPr>
            <a:lvl4pPr marL="1544627" indent="-220661" defTabSz="933213" eaLnBrk="0" hangingPunct="0">
              <a:spcBef>
                <a:spcPct val="30000"/>
              </a:spcBef>
              <a:defRPr sz="1100">
                <a:solidFill>
                  <a:schemeClr val="tx1"/>
                </a:solidFill>
                <a:latin typeface="Arial" pitchFamily="34" charset="0"/>
              </a:defRPr>
            </a:lvl4pPr>
            <a:lvl5pPr marL="1985950" indent="-220661" defTabSz="933213" eaLnBrk="0" hangingPunct="0">
              <a:spcBef>
                <a:spcPct val="30000"/>
              </a:spcBef>
              <a:defRPr sz="1100">
                <a:solidFill>
                  <a:schemeClr val="tx1"/>
                </a:solidFill>
                <a:latin typeface="Arial" pitchFamily="34" charset="0"/>
              </a:defRPr>
            </a:lvl5pPr>
            <a:lvl6pPr marL="2427272" indent="-220661" defTabSz="933213" eaLnBrk="0" fontAlgn="base" hangingPunct="0">
              <a:spcBef>
                <a:spcPct val="30000"/>
              </a:spcBef>
              <a:spcAft>
                <a:spcPct val="0"/>
              </a:spcAft>
              <a:defRPr sz="1100">
                <a:solidFill>
                  <a:schemeClr val="tx1"/>
                </a:solidFill>
                <a:latin typeface="Arial" pitchFamily="34" charset="0"/>
              </a:defRPr>
            </a:lvl6pPr>
            <a:lvl7pPr marL="2868594" indent="-220661" defTabSz="933213" eaLnBrk="0" fontAlgn="base" hangingPunct="0">
              <a:spcBef>
                <a:spcPct val="30000"/>
              </a:spcBef>
              <a:spcAft>
                <a:spcPct val="0"/>
              </a:spcAft>
              <a:defRPr sz="1100">
                <a:solidFill>
                  <a:schemeClr val="tx1"/>
                </a:solidFill>
                <a:latin typeface="Arial" pitchFamily="34" charset="0"/>
              </a:defRPr>
            </a:lvl7pPr>
            <a:lvl8pPr marL="3309916" indent="-220661" defTabSz="933213" eaLnBrk="0" fontAlgn="base" hangingPunct="0">
              <a:spcBef>
                <a:spcPct val="30000"/>
              </a:spcBef>
              <a:spcAft>
                <a:spcPct val="0"/>
              </a:spcAft>
              <a:defRPr sz="1100">
                <a:solidFill>
                  <a:schemeClr val="tx1"/>
                </a:solidFill>
                <a:latin typeface="Arial" pitchFamily="34" charset="0"/>
              </a:defRPr>
            </a:lvl8pPr>
            <a:lvl9pPr marL="3751239" indent="-220661" defTabSz="93321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r>
              <a:rPr lang="en-US" altLang="en-US">
                <a:ea typeface="ヒラギノ角ゴ Pro W3"/>
                <a:cs typeface="ヒラギノ角ゴ Pro W3"/>
              </a:rPr>
              <a:t>Rev. Date: 2.10.2010, Ver. #: 3Jan. 2006</a:t>
            </a:r>
          </a:p>
        </p:txBody>
      </p:sp>
      <p:sp>
        <p:nvSpPr>
          <p:cNvPr id="40964" name="Rectangle 7"/>
          <p:cNvSpPr>
            <a:spLocks noGrp="1" noChangeArrowheads="1"/>
          </p:cNvSpPr>
          <p:nvPr>
            <p:ph type="sldNum" sz="quarter" idx="5"/>
          </p:nvPr>
        </p:nvSpPr>
        <p:spPr>
          <a:noFill/>
        </p:spPr>
        <p:txBody>
          <a:bodyPr/>
          <a:lstStyle>
            <a:lvl1pPr defTabSz="933213" eaLnBrk="0" hangingPunct="0">
              <a:spcBef>
                <a:spcPct val="30000"/>
              </a:spcBef>
              <a:defRPr sz="1100">
                <a:solidFill>
                  <a:schemeClr val="tx1"/>
                </a:solidFill>
                <a:latin typeface="Arial" pitchFamily="34" charset="0"/>
              </a:defRPr>
            </a:lvl1pPr>
            <a:lvl2pPr marL="717148" indent="-275826" defTabSz="933213" eaLnBrk="0" hangingPunct="0">
              <a:spcBef>
                <a:spcPct val="30000"/>
              </a:spcBef>
              <a:defRPr sz="1100">
                <a:solidFill>
                  <a:schemeClr val="tx1"/>
                </a:solidFill>
                <a:latin typeface="Arial" pitchFamily="34" charset="0"/>
              </a:defRPr>
            </a:lvl2pPr>
            <a:lvl3pPr marL="1103305" indent="-220661" defTabSz="933213" eaLnBrk="0" hangingPunct="0">
              <a:spcBef>
                <a:spcPct val="30000"/>
              </a:spcBef>
              <a:defRPr sz="1100">
                <a:solidFill>
                  <a:schemeClr val="tx1"/>
                </a:solidFill>
                <a:latin typeface="Arial" pitchFamily="34" charset="0"/>
              </a:defRPr>
            </a:lvl3pPr>
            <a:lvl4pPr marL="1544627" indent="-220661" defTabSz="933213" eaLnBrk="0" hangingPunct="0">
              <a:spcBef>
                <a:spcPct val="30000"/>
              </a:spcBef>
              <a:defRPr sz="1100">
                <a:solidFill>
                  <a:schemeClr val="tx1"/>
                </a:solidFill>
                <a:latin typeface="Arial" pitchFamily="34" charset="0"/>
              </a:defRPr>
            </a:lvl4pPr>
            <a:lvl5pPr marL="1985950" indent="-220661" defTabSz="933213" eaLnBrk="0" hangingPunct="0">
              <a:spcBef>
                <a:spcPct val="30000"/>
              </a:spcBef>
              <a:defRPr sz="1100">
                <a:solidFill>
                  <a:schemeClr val="tx1"/>
                </a:solidFill>
                <a:latin typeface="Arial" pitchFamily="34" charset="0"/>
              </a:defRPr>
            </a:lvl5pPr>
            <a:lvl6pPr marL="2427272" indent="-220661" defTabSz="933213" eaLnBrk="0" fontAlgn="base" hangingPunct="0">
              <a:spcBef>
                <a:spcPct val="30000"/>
              </a:spcBef>
              <a:spcAft>
                <a:spcPct val="0"/>
              </a:spcAft>
              <a:defRPr sz="1100">
                <a:solidFill>
                  <a:schemeClr val="tx1"/>
                </a:solidFill>
                <a:latin typeface="Arial" pitchFamily="34" charset="0"/>
              </a:defRPr>
            </a:lvl6pPr>
            <a:lvl7pPr marL="2868594" indent="-220661" defTabSz="933213" eaLnBrk="0" fontAlgn="base" hangingPunct="0">
              <a:spcBef>
                <a:spcPct val="30000"/>
              </a:spcBef>
              <a:spcAft>
                <a:spcPct val="0"/>
              </a:spcAft>
              <a:defRPr sz="1100">
                <a:solidFill>
                  <a:schemeClr val="tx1"/>
                </a:solidFill>
                <a:latin typeface="Arial" pitchFamily="34" charset="0"/>
              </a:defRPr>
            </a:lvl7pPr>
            <a:lvl8pPr marL="3309916" indent="-220661" defTabSz="933213" eaLnBrk="0" fontAlgn="base" hangingPunct="0">
              <a:spcBef>
                <a:spcPct val="30000"/>
              </a:spcBef>
              <a:spcAft>
                <a:spcPct val="0"/>
              </a:spcAft>
              <a:defRPr sz="1100">
                <a:solidFill>
                  <a:schemeClr val="tx1"/>
                </a:solidFill>
                <a:latin typeface="Arial" pitchFamily="34" charset="0"/>
              </a:defRPr>
            </a:lvl8pPr>
            <a:lvl9pPr marL="3751239" indent="-220661" defTabSz="933213"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30803887-1C33-4D3E-B63E-020439C6404B}" type="slidenum">
              <a:rPr lang="en-US" altLang="en-US" smtClean="0">
                <a:ea typeface="ヒラギノ角ゴ Pro W3"/>
                <a:cs typeface="ヒラギノ角ゴ Pro W3"/>
              </a:rPr>
              <a:pPr eaLnBrk="1" hangingPunct="1">
                <a:spcBef>
                  <a:spcPct val="0"/>
                </a:spcBef>
              </a:pPr>
              <a:t>41</a:t>
            </a:fld>
            <a:endParaRPr lang="en-US" altLang="en-US">
              <a:ea typeface="ヒラギノ角ゴ Pro W3"/>
              <a:cs typeface="ヒラギノ角ゴ Pro W3"/>
            </a:endParaRPr>
          </a:p>
        </p:txBody>
      </p:sp>
      <p:sp>
        <p:nvSpPr>
          <p:cNvPr id="40965" name="Rectangle 2"/>
          <p:cNvSpPr>
            <a:spLocks noGrp="1" noRot="1" noChangeAspect="1" noChangeArrowheads="1" noTextEdit="1"/>
          </p:cNvSpPr>
          <p:nvPr>
            <p:ph type="sldImg"/>
          </p:nvPr>
        </p:nvSpPr>
        <p:spPr>
          <a:ln/>
        </p:spPr>
      </p:sp>
      <p:sp>
        <p:nvSpPr>
          <p:cNvPr id="40966" name="Rectangle 3"/>
          <p:cNvSpPr>
            <a:spLocks noGrp="1" noChangeArrowheads="1"/>
          </p:cNvSpPr>
          <p:nvPr>
            <p:ph type="body" idx="1"/>
          </p:nvPr>
        </p:nvSpPr>
        <p:spPr>
          <a:noFill/>
        </p:spPr>
        <p:txBody>
          <a:bodyPr/>
          <a:lstStyle/>
          <a:p>
            <a:pPr eaLnBrk="1" hangingPunct="1"/>
            <a:r>
              <a:rPr lang="en-US" altLang="en-US">
                <a:latin typeface="Arial" pitchFamily="34" charset="0"/>
              </a:rPr>
              <a:t>Breached wall, weak endplate to avoid fractured area</a:t>
            </a:r>
          </a:p>
          <a:p>
            <a:pPr eaLnBrk="1" hangingPunct="1"/>
            <a:r>
              <a:rPr lang="en-US" altLang="en-US">
                <a:latin typeface="Arial" pitchFamily="34" charset="0"/>
              </a:rPr>
              <a:t>Use with really thick cement</a:t>
            </a:r>
          </a:p>
          <a:p>
            <a:pPr eaLnBrk="1" hangingPunct="1"/>
            <a:r>
              <a:rPr lang="en-US" altLang="en-US">
                <a:latin typeface="Arial" pitchFamily="34" charset="0"/>
              </a:rPr>
              <a:t>Larger opening, can steer cement as you fill</a:t>
            </a:r>
          </a:p>
          <a:p>
            <a:pPr eaLnBrk="1" hangingPunct="1"/>
            <a:endParaRPr lang="en-US" altLang="en-US">
              <a:latin typeface="Arial" pitchFamily="34" charset="0"/>
            </a:endParaRPr>
          </a:p>
          <a:p>
            <a:pPr eaLnBrk="1" hangingPunct="1"/>
            <a:r>
              <a:rPr lang="en-US" altLang="en-US">
                <a:latin typeface="Arial" pitchFamily="34" charset="0"/>
              </a:rPr>
              <a:t>Do not leave in VB; insert the cement and then remove immediately.</a:t>
            </a:r>
          </a:p>
          <a:p>
            <a:pPr eaLnBrk="1" hangingPunct="1"/>
            <a:endParaRPr lang="en-US" altLang="en-US">
              <a:latin typeface="Arial" pitchFamily="34" charset="0"/>
            </a:endParaRPr>
          </a:p>
          <a:p>
            <a:pPr eaLnBrk="1" hangingPunct="1"/>
            <a:r>
              <a:rPr lang="en-US" altLang="en-US">
                <a:latin typeface="Arial" pitchFamily="34" charset="0"/>
              </a:rPr>
              <a:t>Don’t ever leave in cannula, can be cemented in</a:t>
            </a:r>
          </a:p>
        </p:txBody>
      </p:sp>
    </p:spTree>
    <p:extLst>
      <p:ext uri="{BB962C8B-B14F-4D97-AF65-F5344CB8AC3E}">
        <p14:creationId xmlns:p14="http://schemas.microsoft.com/office/powerpoint/2010/main" val="9273442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42</a:t>
            </a:fld>
            <a:endParaRPr lang="en-US" dirty="0"/>
          </a:p>
        </p:txBody>
      </p:sp>
    </p:spTree>
    <p:extLst>
      <p:ext uri="{BB962C8B-B14F-4D97-AF65-F5344CB8AC3E}">
        <p14:creationId xmlns:p14="http://schemas.microsoft.com/office/powerpoint/2010/main" val="573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43</a:t>
            </a:fld>
            <a:endParaRPr lang="en-US" dirty="0"/>
          </a:p>
        </p:txBody>
      </p:sp>
    </p:spTree>
    <p:extLst>
      <p:ext uri="{BB962C8B-B14F-4D97-AF65-F5344CB8AC3E}">
        <p14:creationId xmlns:p14="http://schemas.microsoft.com/office/powerpoint/2010/main" val="2547218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45</a:t>
            </a:fld>
            <a:endParaRPr lang="en-US" dirty="0"/>
          </a:p>
        </p:txBody>
      </p:sp>
    </p:spTree>
    <p:extLst>
      <p:ext uri="{BB962C8B-B14F-4D97-AF65-F5344CB8AC3E}">
        <p14:creationId xmlns:p14="http://schemas.microsoft.com/office/powerpoint/2010/main" val="835448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46</a:t>
            </a:fld>
            <a:endParaRPr lang="en-US" dirty="0"/>
          </a:p>
        </p:txBody>
      </p:sp>
    </p:spTree>
    <p:extLst>
      <p:ext uri="{BB962C8B-B14F-4D97-AF65-F5344CB8AC3E}">
        <p14:creationId xmlns:p14="http://schemas.microsoft.com/office/powerpoint/2010/main" val="10491523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47</a:t>
            </a:fld>
            <a:endParaRPr lang="en-US" dirty="0"/>
          </a:p>
        </p:txBody>
      </p:sp>
    </p:spTree>
    <p:extLst>
      <p:ext uri="{BB962C8B-B14F-4D97-AF65-F5344CB8AC3E}">
        <p14:creationId xmlns:p14="http://schemas.microsoft.com/office/powerpoint/2010/main" val="2911113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48</a:t>
            </a:fld>
            <a:endParaRPr lang="en-US" dirty="0"/>
          </a:p>
        </p:txBody>
      </p:sp>
    </p:spTree>
    <p:extLst>
      <p:ext uri="{BB962C8B-B14F-4D97-AF65-F5344CB8AC3E}">
        <p14:creationId xmlns:p14="http://schemas.microsoft.com/office/powerpoint/2010/main" val="18428624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49</a:t>
            </a:fld>
            <a:endParaRPr lang="en-US" dirty="0"/>
          </a:p>
        </p:txBody>
      </p:sp>
    </p:spTree>
    <p:extLst>
      <p:ext uri="{BB962C8B-B14F-4D97-AF65-F5344CB8AC3E}">
        <p14:creationId xmlns:p14="http://schemas.microsoft.com/office/powerpoint/2010/main" val="2780669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721036-882B-7948-8734-521EC9923D61}" type="slidenum">
              <a:rPr lang="en-US" smtClean="0"/>
              <a:pPr/>
              <a:t>50</a:t>
            </a:fld>
            <a:endParaRPr lang="en-US" dirty="0"/>
          </a:p>
        </p:txBody>
      </p:sp>
    </p:spTree>
    <p:extLst>
      <p:ext uri="{BB962C8B-B14F-4D97-AF65-F5344CB8AC3E}">
        <p14:creationId xmlns:p14="http://schemas.microsoft.com/office/powerpoint/2010/main" val="3252302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3237">
              <a:defRPr/>
            </a:pPr>
            <a:fld id="{0BE261CB-D160-4D0A-98B9-3BA79DC1C17A}" type="slidenum">
              <a:rPr lang="en-US">
                <a:solidFill>
                  <a:prstClr val="black"/>
                </a:solidFill>
                <a:latin typeface="Calibri"/>
              </a:rPr>
              <a:pPr defTabSz="933237">
                <a:defRPr/>
              </a:pPr>
              <a:t>51</a:t>
            </a:fld>
            <a:endParaRPr lang="en-US">
              <a:solidFill>
                <a:prstClr val="black"/>
              </a:solidFill>
              <a:latin typeface="Calibri"/>
            </a:endParaRPr>
          </a:p>
        </p:txBody>
      </p:sp>
    </p:spTree>
    <p:extLst>
      <p:ext uri="{BB962C8B-B14F-4D97-AF65-F5344CB8AC3E}">
        <p14:creationId xmlns:p14="http://schemas.microsoft.com/office/powerpoint/2010/main" val="7053706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7125" cy="3490913"/>
          </a:xfrm>
        </p:spPr>
      </p:sp>
      <p:sp>
        <p:nvSpPr>
          <p:cNvPr id="3" name="Notes Placeholder 2"/>
          <p:cNvSpPr>
            <a:spLocks noGrp="1"/>
          </p:cNvSpPr>
          <p:nvPr>
            <p:ph type="body" idx="1"/>
          </p:nvPr>
        </p:nvSpPr>
        <p:spPr/>
        <p:txBody>
          <a:bodyPr/>
          <a:lstStyle/>
          <a:p>
            <a:pPr defTabSz="466402"/>
            <a:r>
              <a:rPr lang="en-US" dirty="0">
                <a:solidFill>
                  <a:srgbClr val="FF0000"/>
                </a:solidFill>
              </a:rPr>
              <a:t>Updated tables - </a:t>
            </a:r>
            <a:r>
              <a:rPr lang="en-US" baseline="0" dirty="0">
                <a:solidFill>
                  <a:srgbClr val="FF0000"/>
                </a:solidFill>
              </a:rPr>
              <a:t> from approved PMD0117292-2.0 Kyphon Product Catalog</a:t>
            </a:r>
            <a:endParaRPr lang="en-US" dirty="0">
              <a:solidFill>
                <a:srgbClr val="FF0000"/>
              </a:solidFill>
            </a:endParaRPr>
          </a:p>
          <a:p>
            <a:endParaRPr lang="en-US" dirty="0"/>
          </a:p>
        </p:txBody>
      </p:sp>
      <p:sp>
        <p:nvSpPr>
          <p:cNvPr id="5" name="Slide Number Placeholder 4"/>
          <p:cNvSpPr>
            <a:spLocks noGrp="1"/>
          </p:cNvSpPr>
          <p:nvPr>
            <p:ph type="sldNum" sz="quarter" idx="10"/>
          </p:nvPr>
        </p:nvSpPr>
        <p:spPr/>
        <p:txBody>
          <a:bodyPr/>
          <a:lstStyle/>
          <a:p>
            <a:pPr defTabSz="933237">
              <a:defRPr/>
            </a:pPr>
            <a:fld id="{9E721036-882B-7948-8734-521EC9923D61}" type="slidenum">
              <a:rPr lang="en-US">
                <a:solidFill>
                  <a:prstClr val="black"/>
                </a:solidFill>
                <a:latin typeface="Calibri"/>
              </a:rPr>
              <a:pPr defTabSz="933237">
                <a:defRPr/>
              </a:pPr>
              <a:t>52</a:t>
            </a:fld>
            <a:endParaRPr lang="en-US" dirty="0">
              <a:solidFill>
                <a:prstClr val="black"/>
              </a:solidFill>
              <a:latin typeface="Calibri"/>
            </a:endParaRPr>
          </a:p>
        </p:txBody>
      </p:sp>
      <p:sp>
        <p:nvSpPr>
          <p:cNvPr id="10" name="Footer Placeholder 9"/>
          <p:cNvSpPr>
            <a:spLocks noGrp="1"/>
          </p:cNvSpPr>
          <p:nvPr>
            <p:ph type="ftr" sz="quarter" idx="11"/>
          </p:nvPr>
        </p:nvSpPr>
        <p:spPr/>
        <p:txBody>
          <a:bodyPr/>
          <a:lstStyle/>
          <a:p>
            <a:pPr defTabSz="933237">
              <a:defRPr/>
            </a:pPr>
            <a:r>
              <a:rPr lang="en-US">
                <a:solidFill>
                  <a:prstClr val="black"/>
                </a:solidFill>
                <a:latin typeface="Calibri"/>
              </a:rPr>
              <a:t>PMD009215-4.0</a:t>
            </a:r>
            <a:endParaRPr lang="en-US" dirty="0">
              <a:solidFill>
                <a:prstClr val="black"/>
              </a:solidFill>
              <a:latin typeface="Calibri"/>
            </a:endParaRPr>
          </a:p>
        </p:txBody>
      </p:sp>
      <p:sp>
        <p:nvSpPr>
          <p:cNvPr id="11" name="Header Placeholder 10"/>
          <p:cNvSpPr>
            <a:spLocks noGrp="1"/>
          </p:cNvSpPr>
          <p:nvPr>
            <p:ph type="hdr" sz="quarter" idx="12"/>
          </p:nvPr>
        </p:nvSpPr>
        <p:spPr/>
        <p:txBody>
          <a:bodyPr/>
          <a:lstStyle/>
          <a:p>
            <a:pPr defTabSz="933237">
              <a:defRPr/>
            </a:pPr>
            <a:r>
              <a:rPr lang="en-US">
                <a:solidFill>
                  <a:prstClr val="black"/>
                </a:solidFill>
                <a:latin typeface="Calibri"/>
              </a:rPr>
              <a:t>BKP Basic</a:t>
            </a:r>
            <a:endParaRPr lang="en-US" dirty="0">
              <a:solidFill>
                <a:prstClr val="black"/>
              </a:solidFill>
              <a:latin typeface="Calibri"/>
            </a:endParaRPr>
          </a:p>
        </p:txBody>
      </p:sp>
    </p:spTree>
    <p:extLst>
      <p:ext uri="{BB962C8B-B14F-4D97-AF65-F5344CB8AC3E}">
        <p14:creationId xmlns:p14="http://schemas.microsoft.com/office/powerpoint/2010/main" val="14848453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7125" cy="3490913"/>
          </a:xfrm>
        </p:spPr>
      </p:sp>
      <p:sp>
        <p:nvSpPr>
          <p:cNvPr id="3" name="Notes Placeholder 2"/>
          <p:cNvSpPr>
            <a:spLocks noGrp="1"/>
          </p:cNvSpPr>
          <p:nvPr>
            <p:ph type="body" idx="1"/>
          </p:nvPr>
        </p:nvSpPr>
        <p:spPr/>
        <p:txBody>
          <a:bodyPr/>
          <a:lstStyle/>
          <a:p>
            <a:r>
              <a:rPr lang="en-US" dirty="0">
                <a:solidFill>
                  <a:srgbClr val="FF0000"/>
                </a:solidFill>
              </a:rPr>
              <a:t>Updated tables/added Exact - </a:t>
            </a:r>
            <a:r>
              <a:rPr lang="en-US" baseline="0" dirty="0">
                <a:solidFill>
                  <a:srgbClr val="FF0000"/>
                </a:solidFill>
              </a:rPr>
              <a:t> from approved PMD0117292-2.0 Kyphon Product Catalog</a:t>
            </a:r>
            <a:endParaRPr lang="en-US" dirty="0">
              <a:solidFill>
                <a:srgbClr val="FF0000"/>
              </a:solidFill>
            </a:endParaRPr>
          </a:p>
        </p:txBody>
      </p:sp>
      <p:sp>
        <p:nvSpPr>
          <p:cNvPr id="5" name="Slide Number Placeholder 4"/>
          <p:cNvSpPr>
            <a:spLocks noGrp="1"/>
          </p:cNvSpPr>
          <p:nvPr>
            <p:ph type="sldNum" sz="quarter" idx="10"/>
          </p:nvPr>
        </p:nvSpPr>
        <p:spPr/>
        <p:txBody>
          <a:bodyPr/>
          <a:lstStyle/>
          <a:p>
            <a:pPr defTabSz="933237">
              <a:defRPr/>
            </a:pPr>
            <a:fld id="{9E721036-882B-7948-8734-521EC9923D61}" type="slidenum">
              <a:rPr lang="en-US">
                <a:solidFill>
                  <a:prstClr val="black"/>
                </a:solidFill>
                <a:latin typeface="Calibri"/>
              </a:rPr>
              <a:pPr defTabSz="933237">
                <a:defRPr/>
              </a:pPr>
              <a:t>53</a:t>
            </a:fld>
            <a:endParaRPr lang="en-US" dirty="0">
              <a:solidFill>
                <a:prstClr val="black"/>
              </a:solidFill>
              <a:latin typeface="Calibri"/>
            </a:endParaRPr>
          </a:p>
        </p:txBody>
      </p:sp>
      <p:sp>
        <p:nvSpPr>
          <p:cNvPr id="10" name="Footer Placeholder 9"/>
          <p:cNvSpPr>
            <a:spLocks noGrp="1"/>
          </p:cNvSpPr>
          <p:nvPr>
            <p:ph type="ftr" sz="quarter" idx="11"/>
          </p:nvPr>
        </p:nvSpPr>
        <p:spPr/>
        <p:txBody>
          <a:bodyPr/>
          <a:lstStyle/>
          <a:p>
            <a:pPr defTabSz="933237">
              <a:defRPr/>
            </a:pPr>
            <a:r>
              <a:rPr lang="en-US">
                <a:solidFill>
                  <a:prstClr val="black"/>
                </a:solidFill>
                <a:latin typeface="Calibri"/>
              </a:rPr>
              <a:t>PMD009215-4.0</a:t>
            </a:r>
            <a:endParaRPr lang="en-US" dirty="0">
              <a:solidFill>
                <a:prstClr val="black"/>
              </a:solidFill>
              <a:latin typeface="Calibri"/>
            </a:endParaRPr>
          </a:p>
        </p:txBody>
      </p:sp>
      <p:sp>
        <p:nvSpPr>
          <p:cNvPr id="11" name="Header Placeholder 10"/>
          <p:cNvSpPr>
            <a:spLocks noGrp="1"/>
          </p:cNvSpPr>
          <p:nvPr>
            <p:ph type="hdr" sz="quarter" idx="12"/>
          </p:nvPr>
        </p:nvSpPr>
        <p:spPr/>
        <p:txBody>
          <a:bodyPr/>
          <a:lstStyle/>
          <a:p>
            <a:pPr defTabSz="933237">
              <a:defRPr/>
            </a:pPr>
            <a:r>
              <a:rPr lang="en-US">
                <a:solidFill>
                  <a:prstClr val="black"/>
                </a:solidFill>
                <a:latin typeface="Calibri"/>
              </a:rPr>
              <a:t>BKP Basic</a:t>
            </a:r>
            <a:endParaRPr lang="en-US" dirty="0">
              <a:solidFill>
                <a:prstClr val="black"/>
              </a:solidFill>
              <a:latin typeface="Calibri"/>
            </a:endParaRPr>
          </a:p>
        </p:txBody>
      </p:sp>
    </p:spTree>
    <p:extLst>
      <p:ext uri="{BB962C8B-B14F-4D97-AF65-F5344CB8AC3E}">
        <p14:creationId xmlns:p14="http://schemas.microsoft.com/office/powerpoint/2010/main" val="16346820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dt" sz="quarter" idx="1"/>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EC571305-8848-4431-8C19-B57CDCECDE49}" type="datetime1">
              <a:rPr lang="en-US" altLang="en-US" sz="1200"/>
              <a:pPr eaLnBrk="1" hangingPunct="1">
                <a:spcBef>
                  <a:spcPct val="0"/>
                </a:spcBef>
              </a:pPr>
              <a:t>4/11/2019</a:t>
            </a:fld>
            <a:endParaRPr lang="en-US" altLang="en-US" sz="1200"/>
          </a:p>
        </p:txBody>
      </p:sp>
      <p:sp>
        <p:nvSpPr>
          <p:cNvPr id="34819" name="Rectangle 6"/>
          <p:cNvSpPr>
            <a:spLocks noGrp="1" noChangeArrowheads="1"/>
          </p:cNvSpPr>
          <p:nvPr>
            <p:ph type="ftr" sz="quarter" idx="4"/>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t>Rev. Date: 9.22.2009, Ver. #2</a:t>
            </a:r>
          </a:p>
        </p:txBody>
      </p:sp>
      <p:sp>
        <p:nvSpPr>
          <p:cNvPr id="34820" name="Rectangle 7"/>
          <p:cNvSpPr>
            <a:spLocks noGrp="1" noChangeArrowheads="1"/>
          </p:cNvSpPr>
          <p:nvPr>
            <p:ph type="sldNum" sz="quarter" idx="5"/>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C46CEFA6-956E-4DCC-8ECC-3E4B94D859B1}" type="slidenum">
              <a:rPr lang="en-US" altLang="en-US" sz="1200"/>
              <a:pPr eaLnBrk="1" hangingPunct="1">
                <a:spcBef>
                  <a:spcPct val="0"/>
                </a:spcBef>
              </a:pPr>
              <a:t>55</a:t>
            </a:fld>
            <a:endParaRPr lang="en-US" altLang="en-US" sz="1200"/>
          </a:p>
        </p:txBody>
      </p:sp>
      <p:sp>
        <p:nvSpPr>
          <p:cNvPr id="34821" name="Rectangle 2"/>
          <p:cNvSpPr>
            <a:spLocks noGrp="1" noRot="1" noChangeAspect="1" noChangeArrowheads="1" noTextEdit="1"/>
          </p:cNvSpPr>
          <p:nvPr>
            <p:ph type="sldImg"/>
          </p:nvPr>
        </p:nvSpPr>
        <p:spPr>
          <a:ln/>
        </p:spPr>
      </p:sp>
      <p:sp>
        <p:nvSpPr>
          <p:cNvPr id="34822" name="Rectangle 3"/>
          <p:cNvSpPr>
            <a:spLocks noGrp="1" noChangeArrowheads="1"/>
          </p:cNvSpPr>
          <p:nvPr>
            <p:ph type="body" idx="1"/>
          </p:nvPr>
        </p:nvSpPr>
        <p:spPr>
          <a:xfrm>
            <a:off x="935805" y="4422132"/>
            <a:ext cx="5151493" cy="4188171"/>
          </a:xfrm>
          <a:noFill/>
        </p:spPr>
        <p:txBody>
          <a:bodyPr/>
          <a:lstStyle/>
          <a:p>
            <a:pPr eaLnBrk="1" hangingPunct="1"/>
            <a:r>
              <a:rPr lang="en-US" altLang="en-US" dirty="0"/>
              <a:t>Additionally, know the locking switch and what is locked and what is not.  This is an area that can be frustrating for a physician and staff and cause distractions and delays during the procedure.</a:t>
            </a:r>
          </a:p>
        </p:txBody>
      </p:sp>
    </p:spTree>
    <p:extLst>
      <p:ext uri="{BB962C8B-B14F-4D97-AF65-F5344CB8AC3E}">
        <p14:creationId xmlns:p14="http://schemas.microsoft.com/office/powerpoint/2010/main" val="22805896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dt" sz="quarter" idx="1"/>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D169D1DA-DD80-4C3F-AB5E-EC60FD0B7EC1}" type="datetime1">
              <a:rPr lang="en-US" altLang="en-US" sz="1200"/>
              <a:pPr eaLnBrk="1" hangingPunct="1">
                <a:spcBef>
                  <a:spcPct val="0"/>
                </a:spcBef>
              </a:pPr>
              <a:t>4/11/2019</a:t>
            </a:fld>
            <a:endParaRPr lang="en-US" altLang="en-US" sz="1200"/>
          </a:p>
        </p:txBody>
      </p:sp>
      <p:sp>
        <p:nvSpPr>
          <p:cNvPr id="35843" name="Rectangle 6"/>
          <p:cNvSpPr>
            <a:spLocks noGrp="1" noChangeArrowheads="1"/>
          </p:cNvSpPr>
          <p:nvPr>
            <p:ph type="ftr" sz="quarter" idx="4"/>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t>Rev. Date: 9.22.2009, Ver. #2</a:t>
            </a:r>
          </a:p>
        </p:txBody>
      </p:sp>
      <p:sp>
        <p:nvSpPr>
          <p:cNvPr id="35844" name="Rectangle 7"/>
          <p:cNvSpPr>
            <a:spLocks noGrp="1" noChangeArrowheads="1"/>
          </p:cNvSpPr>
          <p:nvPr>
            <p:ph type="sldNum" sz="quarter" idx="5"/>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F65E904E-DB2C-49D8-8F33-F0C053DCBBD9}" type="slidenum">
              <a:rPr lang="en-US" altLang="en-US" sz="1200"/>
              <a:pPr eaLnBrk="1" hangingPunct="1">
                <a:spcBef>
                  <a:spcPct val="0"/>
                </a:spcBef>
              </a:pPr>
              <a:t>57</a:t>
            </a:fld>
            <a:endParaRPr lang="en-US" altLang="en-US" sz="1200"/>
          </a:p>
        </p:txBody>
      </p:sp>
      <p:sp>
        <p:nvSpPr>
          <p:cNvPr id="35845" name="Rectangle 2"/>
          <p:cNvSpPr>
            <a:spLocks noGrp="1" noRot="1" noChangeAspect="1" noChangeArrowheads="1" noTextEdit="1"/>
          </p:cNvSpPr>
          <p:nvPr>
            <p:ph type="sldImg"/>
          </p:nvPr>
        </p:nvSpPr>
        <p:spPr>
          <a:ln/>
        </p:spPr>
      </p:sp>
      <p:sp>
        <p:nvSpPr>
          <p:cNvPr id="35846" name="Rectangle 3"/>
          <p:cNvSpPr>
            <a:spLocks noGrp="1" noChangeArrowheads="1"/>
          </p:cNvSpPr>
          <p:nvPr>
            <p:ph type="body" idx="1"/>
          </p:nvPr>
        </p:nvSpPr>
        <p:spPr>
          <a:xfrm>
            <a:off x="935805" y="4422132"/>
            <a:ext cx="5151493" cy="4188171"/>
          </a:xfrm>
          <a:noFill/>
        </p:spPr>
        <p:txBody>
          <a:bodyPr/>
          <a:lstStyle/>
          <a:p>
            <a:pPr eaLnBrk="1" hangingPunct="1"/>
            <a:r>
              <a:rPr lang="en-US" altLang="en-US"/>
              <a:t>Additionally, know the locking switch and what is locked and what is not.  This is an area that can be frustrating for a physician and staff and cause distractions and delays during the procedure.</a:t>
            </a:r>
          </a:p>
        </p:txBody>
      </p:sp>
    </p:spTree>
    <p:extLst>
      <p:ext uri="{BB962C8B-B14F-4D97-AF65-F5344CB8AC3E}">
        <p14:creationId xmlns:p14="http://schemas.microsoft.com/office/powerpoint/2010/main" val="3779660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dt" sz="quarter" idx="1"/>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DDA3C53B-62CA-4F79-8F83-15284AB86777}" type="datetime1">
              <a:rPr lang="en-US" altLang="en-US" sz="1200"/>
              <a:pPr eaLnBrk="1" hangingPunct="1">
                <a:spcBef>
                  <a:spcPct val="0"/>
                </a:spcBef>
              </a:pPr>
              <a:t>4/11/2019</a:t>
            </a:fld>
            <a:endParaRPr lang="en-US" altLang="en-US" sz="1200"/>
          </a:p>
        </p:txBody>
      </p:sp>
      <p:sp>
        <p:nvSpPr>
          <p:cNvPr id="36867" name="Rectangle 6"/>
          <p:cNvSpPr>
            <a:spLocks noGrp="1" noChangeArrowheads="1"/>
          </p:cNvSpPr>
          <p:nvPr>
            <p:ph type="ftr" sz="quarter" idx="4"/>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t>Rev. Date: 9.22.2009, Ver. #2</a:t>
            </a:r>
          </a:p>
        </p:txBody>
      </p:sp>
      <p:sp>
        <p:nvSpPr>
          <p:cNvPr id="36868" name="Rectangle 7"/>
          <p:cNvSpPr>
            <a:spLocks noGrp="1" noChangeArrowheads="1"/>
          </p:cNvSpPr>
          <p:nvPr>
            <p:ph type="sldNum" sz="quarter" idx="5"/>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A8EF6C29-5E45-4834-9975-9E2EA975349D}" type="slidenum">
              <a:rPr lang="en-US" altLang="en-US" sz="1200"/>
              <a:pPr eaLnBrk="1" hangingPunct="1">
                <a:spcBef>
                  <a:spcPct val="0"/>
                </a:spcBef>
              </a:pPr>
              <a:t>58</a:t>
            </a:fld>
            <a:endParaRPr lang="en-US" altLang="en-US" sz="1200"/>
          </a:p>
        </p:txBody>
      </p:sp>
      <p:sp>
        <p:nvSpPr>
          <p:cNvPr id="36869" name="Rectangle 2"/>
          <p:cNvSpPr>
            <a:spLocks noGrp="1" noRot="1" noChangeAspect="1" noChangeArrowheads="1" noTextEdit="1"/>
          </p:cNvSpPr>
          <p:nvPr>
            <p:ph type="sldImg"/>
          </p:nvPr>
        </p:nvSpPr>
        <p:spPr>
          <a:ln/>
        </p:spPr>
      </p:sp>
      <p:sp>
        <p:nvSpPr>
          <p:cNvPr id="36870" name="Rectangle 3"/>
          <p:cNvSpPr>
            <a:spLocks noGrp="1" noChangeArrowheads="1"/>
          </p:cNvSpPr>
          <p:nvPr>
            <p:ph type="body" idx="1"/>
          </p:nvPr>
        </p:nvSpPr>
        <p:spPr>
          <a:xfrm>
            <a:off x="935805" y="4422132"/>
            <a:ext cx="5151493" cy="4188171"/>
          </a:xfrm>
          <a:noFill/>
        </p:spPr>
        <p:txBody>
          <a:bodyPr/>
          <a:lstStyle/>
          <a:p>
            <a:pPr eaLnBrk="1" hangingPunct="1"/>
            <a:r>
              <a:rPr lang="en-US" altLang="en-US"/>
              <a:t>Kyphon has several types of tool kits.  We will address all of them during your time in training and you will exposure and hands on application in the lab.  We will concentrate your training on the tool kit that  incorporates the jamshidi as the initial access device.  </a:t>
            </a:r>
          </a:p>
          <a:p>
            <a:pPr eaLnBrk="1" hangingPunct="1"/>
            <a:endParaRPr lang="en-US" altLang="en-US"/>
          </a:p>
          <a:p>
            <a:pPr eaLnBrk="1" hangingPunct="1"/>
            <a:r>
              <a:rPr lang="en-US" altLang="en-US"/>
              <a:t>It’s size is a 11g</a:t>
            </a:r>
          </a:p>
          <a:p>
            <a:pPr eaLnBrk="1" hangingPunct="1"/>
            <a:endParaRPr lang="en-US" altLang="en-US"/>
          </a:p>
          <a:p>
            <a:pPr eaLnBrk="1" hangingPunct="1"/>
            <a:r>
              <a:rPr lang="en-US" altLang="en-US"/>
              <a:t>It separates into to parts the stylet and the cannula</a:t>
            </a:r>
          </a:p>
        </p:txBody>
      </p:sp>
    </p:spTree>
    <p:extLst>
      <p:ext uri="{BB962C8B-B14F-4D97-AF65-F5344CB8AC3E}">
        <p14:creationId xmlns:p14="http://schemas.microsoft.com/office/powerpoint/2010/main" val="12226798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dt" sz="quarter" idx="1"/>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9F08127E-91E3-4A13-B89E-4A91516D3F09}" type="datetime1">
              <a:rPr lang="en-US" altLang="en-US" sz="1200"/>
              <a:pPr eaLnBrk="1" hangingPunct="1">
                <a:spcBef>
                  <a:spcPct val="0"/>
                </a:spcBef>
              </a:pPr>
              <a:t>4/11/2019</a:t>
            </a:fld>
            <a:endParaRPr lang="en-US" altLang="en-US" sz="1200"/>
          </a:p>
        </p:txBody>
      </p:sp>
      <p:sp>
        <p:nvSpPr>
          <p:cNvPr id="37891" name="Rectangle 6"/>
          <p:cNvSpPr>
            <a:spLocks noGrp="1" noChangeArrowheads="1"/>
          </p:cNvSpPr>
          <p:nvPr>
            <p:ph type="ftr" sz="quarter" idx="4"/>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t>Rev. Date: 9.22.2009, Ver. #2</a:t>
            </a:r>
          </a:p>
        </p:txBody>
      </p:sp>
      <p:sp>
        <p:nvSpPr>
          <p:cNvPr id="37892" name="Rectangle 7"/>
          <p:cNvSpPr>
            <a:spLocks noGrp="1" noChangeArrowheads="1"/>
          </p:cNvSpPr>
          <p:nvPr>
            <p:ph type="sldNum" sz="quarter" idx="5"/>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2EFEE5DF-425F-4361-BC22-8959C82A8C99}" type="slidenum">
              <a:rPr lang="en-US" altLang="en-US" sz="1200"/>
              <a:pPr eaLnBrk="1" hangingPunct="1">
                <a:spcBef>
                  <a:spcPct val="0"/>
                </a:spcBef>
              </a:pPr>
              <a:t>59</a:t>
            </a:fld>
            <a:endParaRPr lang="en-US" altLang="en-US" sz="1200"/>
          </a:p>
        </p:txBody>
      </p:sp>
      <p:sp>
        <p:nvSpPr>
          <p:cNvPr id="37893" name="Rectangle 2"/>
          <p:cNvSpPr>
            <a:spLocks noGrp="1" noRot="1" noChangeAspect="1" noChangeArrowheads="1" noTextEdit="1"/>
          </p:cNvSpPr>
          <p:nvPr>
            <p:ph type="sldImg"/>
          </p:nvPr>
        </p:nvSpPr>
        <p:spPr>
          <a:xfrm>
            <a:off x="409575" y="698500"/>
            <a:ext cx="6205538" cy="3490913"/>
          </a:xfrm>
          <a:ln/>
        </p:spPr>
      </p:sp>
      <p:sp>
        <p:nvSpPr>
          <p:cNvPr id="37894" name="Rectangle 3"/>
          <p:cNvSpPr>
            <a:spLocks noGrp="1" noChangeArrowheads="1"/>
          </p:cNvSpPr>
          <p:nvPr>
            <p:ph type="body" idx="1"/>
          </p:nvPr>
        </p:nvSpPr>
        <p:spPr>
          <a:xfrm>
            <a:off x="935805" y="4422132"/>
            <a:ext cx="5151493" cy="4188171"/>
          </a:xfrm>
          <a:noFill/>
        </p:spPr>
        <p:txBody>
          <a:bodyPr/>
          <a:lstStyle/>
          <a:p>
            <a:pPr eaLnBrk="1" hangingPunct="1"/>
            <a:r>
              <a:rPr lang="en-US" altLang="en-US" dirty="0"/>
              <a:t>There are also 3 a la carte Standard size 11-gauge bone access needles.  Each has a different type of tip and can be used to gain purchase of the bone.</a:t>
            </a:r>
          </a:p>
          <a:p>
            <a:pPr eaLnBrk="1" hangingPunct="1"/>
            <a:r>
              <a:rPr lang="en-US" altLang="en-US" dirty="0"/>
              <a:t>Green Handle is the diamond tip (Flexible) – White Handle is the trocar tip (Best for Tough Bone) – Blue Handle is the bevel tip (Easy to redirect)</a:t>
            </a:r>
          </a:p>
          <a:p>
            <a:pPr eaLnBrk="1" hangingPunct="1"/>
            <a:r>
              <a:rPr lang="en-US" altLang="en-US" dirty="0"/>
              <a:t>As you can see, there is also a different type of handle.  It twists off instead of having the locking tab.</a:t>
            </a:r>
          </a:p>
        </p:txBody>
      </p:sp>
    </p:spTree>
    <p:extLst>
      <p:ext uri="{BB962C8B-B14F-4D97-AF65-F5344CB8AC3E}">
        <p14:creationId xmlns:p14="http://schemas.microsoft.com/office/powerpoint/2010/main" val="13072165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dt" sz="quarter" idx="1"/>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A70D0A60-F827-4B60-8EF4-B6B9F4D20D7A}" type="datetime1">
              <a:rPr lang="en-US" altLang="en-US" sz="1200"/>
              <a:pPr eaLnBrk="1" hangingPunct="1">
                <a:spcBef>
                  <a:spcPct val="0"/>
                </a:spcBef>
              </a:pPr>
              <a:t>4/11/2019</a:t>
            </a:fld>
            <a:endParaRPr lang="en-US" altLang="en-US" sz="1200"/>
          </a:p>
        </p:txBody>
      </p:sp>
      <p:sp>
        <p:nvSpPr>
          <p:cNvPr id="40963" name="Rectangle 6"/>
          <p:cNvSpPr>
            <a:spLocks noGrp="1" noChangeArrowheads="1"/>
          </p:cNvSpPr>
          <p:nvPr>
            <p:ph type="ftr" sz="quarter" idx="4"/>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t>Rev. Date: 9.22.2009, Ver. #2</a:t>
            </a:r>
          </a:p>
        </p:txBody>
      </p:sp>
      <p:sp>
        <p:nvSpPr>
          <p:cNvPr id="40964" name="Rectangle 7"/>
          <p:cNvSpPr>
            <a:spLocks noGrp="1" noChangeArrowheads="1"/>
          </p:cNvSpPr>
          <p:nvPr>
            <p:ph type="sldNum" sz="quarter" idx="5"/>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C3118A70-2784-4AF4-8BDF-10FB650D64DA}" type="slidenum">
              <a:rPr lang="en-US" altLang="en-US" sz="1200"/>
              <a:pPr eaLnBrk="1" hangingPunct="1">
                <a:spcBef>
                  <a:spcPct val="0"/>
                </a:spcBef>
              </a:pPr>
              <a:t>62</a:t>
            </a:fld>
            <a:endParaRPr lang="en-US" altLang="en-US" sz="1200"/>
          </a:p>
        </p:txBody>
      </p:sp>
      <p:sp>
        <p:nvSpPr>
          <p:cNvPr id="40965" name="Rectangle 2"/>
          <p:cNvSpPr>
            <a:spLocks noGrp="1" noRot="1" noChangeAspect="1" noChangeArrowheads="1" noTextEdit="1"/>
          </p:cNvSpPr>
          <p:nvPr>
            <p:ph type="sldImg"/>
          </p:nvPr>
        </p:nvSpPr>
        <p:spPr>
          <a:ln/>
        </p:spPr>
      </p:sp>
      <p:sp>
        <p:nvSpPr>
          <p:cNvPr id="40966" name="Rectangle 3"/>
          <p:cNvSpPr>
            <a:spLocks noGrp="1" noChangeArrowheads="1"/>
          </p:cNvSpPr>
          <p:nvPr>
            <p:ph type="body" idx="1"/>
          </p:nvPr>
        </p:nvSpPr>
        <p:spPr>
          <a:xfrm>
            <a:off x="935805" y="4422132"/>
            <a:ext cx="5151493" cy="4188171"/>
          </a:xfrm>
          <a:noFill/>
        </p:spPr>
        <p:txBody>
          <a:bodyPr/>
          <a:lstStyle/>
          <a:p>
            <a:pPr eaLnBrk="1" hangingPunct="1"/>
            <a:r>
              <a:rPr lang="en-US" altLang="en-US"/>
              <a:t>This is used in conjunction with the jamshidi and guide wire as well.</a:t>
            </a:r>
          </a:p>
          <a:p>
            <a:pPr eaLnBrk="1" hangingPunct="1"/>
            <a:endParaRPr lang="en-US" altLang="en-US"/>
          </a:p>
          <a:p>
            <a:pPr eaLnBrk="1" hangingPunct="1"/>
            <a:r>
              <a:rPr lang="en-US" altLang="en-US"/>
              <a:t>It potentially eliminates the need for a mallet and a drill (remember to remove the stylet the same way you accessed the VB after unlocking from the hub).</a:t>
            </a:r>
          </a:p>
          <a:p>
            <a:pPr eaLnBrk="1" hangingPunct="1"/>
            <a:endParaRPr lang="en-US" altLang="en-US"/>
          </a:p>
          <a:p>
            <a:pPr eaLnBrk="1" hangingPunct="1"/>
            <a:r>
              <a:rPr lang="en-US" altLang="en-US"/>
              <a:t>Some physicians like this product for accessing a patient that is under MAC, to reducing the amount of moving while accessing the VB.</a:t>
            </a:r>
          </a:p>
          <a:p>
            <a:pPr eaLnBrk="1" hangingPunct="1"/>
            <a:endParaRPr lang="en-US" altLang="en-US"/>
          </a:p>
          <a:p>
            <a:pPr eaLnBrk="1" hangingPunct="1"/>
            <a:r>
              <a:rPr lang="en-US" altLang="en-US"/>
              <a:t>The spacer is to the right, which leads us to our next slide…</a:t>
            </a:r>
          </a:p>
        </p:txBody>
      </p:sp>
    </p:spTree>
    <p:extLst>
      <p:ext uri="{BB962C8B-B14F-4D97-AF65-F5344CB8AC3E}">
        <p14:creationId xmlns:p14="http://schemas.microsoft.com/office/powerpoint/2010/main" val="9495832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dt" sz="quarter" idx="1"/>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8679AB78-C452-4C23-85E4-B2FD11357635}" type="datetime1">
              <a:rPr lang="en-US" altLang="en-US" sz="1200"/>
              <a:pPr eaLnBrk="1" hangingPunct="1">
                <a:spcBef>
                  <a:spcPct val="0"/>
                </a:spcBef>
              </a:pPr>
              <a:t>4/11/2019</a:t>
            </a:fld>
            <a:endParaRPr lang="en-US" altLang="en-US" sz="1200"/>
          </a:p>
        </p:txBody>
      </p:sp>
      <p:sp>
        <p:nvSpPr>
          <p:cNvPr id="41987" name="Rectangle 6"/>
          <p:cNvSpPr>
            <a:spLocks noGrp="1" noChangeArrowheads="1"/>
          </p:cNvSpPr>
          <p:nvPr>
            <p:ph type="ftr" sz="quarter" idx="4"/>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r>
              <a:rPr lang="en-US" altLang="en-US" sz="1200"/>
              <a:t>Rev. Date: 9.22.2009, Ver. #2</a:t>
            </a:r>
          </a:p>
        </p:txBody>
      </p:sp>
      <p:sp>
        <p:nvSpPr>
          <p:cNvPr id="41988" name="Rectangle 7"/>
          <p:cNvSpPr>
            <a:spLocks noGrp="1" noChangeArrowheads="1"/>
          </p:cNvSpPr>
          <p:nvPr>
            <p:ph type="sldNum" sz="quarter" idx="5"/>
          </p:nvPr>
        </p:nvSpPr>
        <p:spPr>
          <a:noFill/>
        </p:spPr>
        <p:txBody>
          <a:bodyPr/>
          <a:lstStyle>
            <a:lvl1pPr defTabSz="933323" eaLnBrk="0" hangingPunct="0">
              <a:spcBef>
                <a:spcPct val="30000"/>
              </a:spcBef>
              <a:defRPr sz="1100">
                <a:solidFill>
                  <a:schemeClr val="tx1"/>
                </a:solidFill>
                <a:latin typeface="Arial" charset="0"/>
              </a:defRPr>
            </a:lvl1pPr>
            <a:lvl2pPr marL="717233" indent="-275859" defTabSz="933323" eaLnBrk="0" hangingPunct="0">
              <a:spcBef>
                <a:spcPct val="30000"/>
              </a:spcBef>
              <a:defRPr sz="1100">
                <a:solidFill>
                  <a:schemeClr val="tx1"/>
                </a:solidFill>
                <a:latin typeface="Arial" charset="0"/>
              </a:defRPr>
            </a:lvl2pPr>
            <a:lvl3pPr marL="1103436" indent="-220687" defTabSz="933323" eaLnBrk="0" hangingPunct="0">
              <a:spcBef>
                <a:spcPct val="30000"/>
              </a:spcBef>
              <a:defRPr sz="1100">
                <a:solidFill>
                  <a:schemeClr val="tx1"/>
                </a:solidFill>
                <a:latin typeface="Arial" charset="0"/>
              </a:defRPr>
            </a:lvl3pPr>
            <a:lvl4pPr marL="1544810" indent="-220687" defTabSz="933323" eaLnBrk="0" hangingPunct="0">
              <a:spcBef>
                <a:spcPct val="30000"/>
              </a:spcBef>
              <a:defRPr sz="1100">
                <a:solidFill>
                  <a:schemeClr val="tx1"/>
                </a:solidFill>
                <a:latin typeface="Arial" charset="0"/>
              </a:defRPr>
            </a:lvl4pPr>
            <a:lvl5pPr marL="1986185" indent="-220687" defTabSz="933323" eaLnBrk="0" hangingPunct="0">
              <a:spcBef>
                <a:spcPct val="30000"/>
              </a:spcBef>
              <a:defRPr sz="1100">
                <a:solidFill>
                  <a:schemeClr val="tx1"/>
                </a:solidFill>
                <a:latin typeface="Arial" charset="0"/>
              </a:defRPr>
            </a:lvl5pPr>
            <a:lvl6pPr marL="2427558" indent="-220687" defTabSz="933323" eaLnBrk="0" fontAlgn="base" hangingPunct="0">
              <a:spcBef>
                <a:spcPct val="30000"/>
              </a:spcBef>
              <a:spcAft>
                <a:spcPct val="0"/>
              </a:spcAft>
              <a:defRPr sz="1100">
                <a:solidFill>
                  <a:schemeClr val="tx1"/>
                </a:solidFill>
                <a:latin typeface="Arial" charset="0"/>
              </a:defRPr>
            </a:lvl6pPr>
            <a:lvl7pPr marL="2868933" indent="-220687" defTabSz="933323" eaLnBrk="0" fontAlgn="base" hangingPunct="0">
              <a:spcBef>
                <a:spcPct val="30000"/>
              </a:spcBef>
              <a:spcAft>
                <a:spcPct val="0"/>
              </a:spcAft>
              <a:defRPr sz="1100">
                <a:solidFill>
                  <a:schemeClr val="tx1"/>
                </a:solidFill>
                <a:latin typeface="Arial" charset="0"/>
              </a:defRPr>
            </a:lvl7pPr>
            <a:lvl8pPr marL="3310307" indent="-220687" defTabSz="933323" eaLnBrk="0" fontAlgn="base" hangingPunct="0">
              <a:spcBef>
                <a:spcPct val="30000"/>
              </a:spcBef>
              <a:spcAft>
                <a:spcPct val="0"/>
              </a:spcAft>
              <a:defRPr sz="1100">
                <a:solidFill>
                  <a:schemeClr val="tx1"/>
                </a:solidFill>
                <a:latin typeface="Arial" charset="0"/>
              </a:defRPr>
            </a:lvl8pPr>
            <a:lvl9pPr marL="3751682" indent="-220687" defTabSz="93332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505BD0B6-7D37-4481-BD29-E2B3EB638589}" type="slidenum">
              <a:rPr lang="en-US" altLang="en-US" sz="1200"/>
              <a:pPr eaLnBrk="1" hangingPunct="1">
                <a:spcBef>
                  <a:spcPct val="0"/>
                </a:spcBef>
              </a:pPr>
              <a:t>63</a:t>
            </a:fld>
            <a:endParaRPr lang="en-US" altLang="en-US" sz="1200"/>
          </a:p>
        </p:txBody>
      </p:sp>
      <p:sp>
        <p:nvSpPr>
          <p:cNvPr id="41989" name="Rectangle 2"/>
          <p:cNvSpPr>
            <a:spLocks noGrp="1" noRot="1" noChangeAspect="1" noChangeArrowheads="1" noTextEdit="1"/>
          </p:cNvSpPr>
          <p:nvPr>
            <p:ph type="sldImg"/>
          </p:nvPr>
        </p:nvSpPr>
        <p:spPr>
          <a:ln/>
        </p:spPr>
      </p:sp>
      <p:sp>
        <p:nvSpPr>
          <p:cNvPr id="41990" name="Rectangle 3"/>
          <p:cNvSpPr>
            <a:spLocks noGrp="1" noChangeArrowheads="1"/>
          </p:cNvSpPr>
          <p:nvPr>
            <p:ph type="body" idx="1"/>
          </p:nvPr>
        </p:nvSpPr>
        <p:spPr>
          <a:noFill/>
        </p:spPr>
        <p:txBody>
          <a:bodyPr/>
          <a:lstStyle/>
          <a:p>
            <a:pPr eaLnBrk="1" hangingPunct="1"/>
            <a:r>
              <a:rPr lang="en-US" altLang="en-US"/>
              <a:t>The Spacer is used to preserve the cancellous bone in the vertebral body in order to take a biopsy.  Separate the stylet from the cannula and attach the hub of the Spacer to the handle of the stylet.  Reassemble the cannula and use to gain access to the vertebral body.</a:t>
            </a:r>
          </a:p>
        </p:txBody>
      </p:sp>
    </p:spTree>
    <p:extLst>
      <p:ext uri="{BB962C8B-B14F-4D97-AF65-F5344CB8AC3E}">
        <p14:creationId xmlns:p14="http://schemas.microsoft.com/office/powerpoint/2010/main" val="2847644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pPr/>
              <a:t>‹#›</a:t>
            </a:fld>
            <a:endParaRPr lang="en-US" dirty="0"/>
          </a:p>
        </p:txBody>
      </p:sp>
      <p:sp>
        <p:nvSpPr>
          <p:cNvPr id="10" name="Footer Placeholder 9"/>
          <p:cNvSpPr>
            <a:spLocks noGrp="1"/>
          </p:cNvSpPr>
          <p:nvPr>
            <p:ph type="ftr" sz="quarter" idx="10"/>
          </p:nvPr>
        </p:nvSpPr>
        <p:spPr/>
        <p:txBody>
          <a:bodyPr/>
          <a:lstStyle/>
          <a:p>
            <a:r>
              <a:rPr lang="en-US"/>
              <a:t>PMD020227-1.0 | © 2017 Medtronic Inc. All Rights Reserved.</a:t>
            </a:r>
            <a:endParaRPr lang="en-US" dirty="0"/>
          </a:p>
        </p:txBody>
      </p:sp>
      <p:sp>
        <p:nvSpPr>
          <p:cNvPr id="6" name="Title 5"/>
          <p:cNvSpPr>
            <a:spLocks noGrp="1"/>
          </p:cNvSpPr>
          <p:nvPr>
            <p:ph type="title"/>
          </p:nvPr>
        </p:nvSpPr>
        <p:spPr>
          <a:xfrm>
            <a:off x="457200" y="420946"/>
            <a:ext cx="13716000" cy="365760"/>
          </a:xfrm>
        </p:spPr>
        <p:txBody>
          <a:bodyPr>
            <a:noAutofit/>
          </a:bodyPr>
          <a:lstStyle>
            <a:lvl1pPr>
              <a:defRPr/>
            </a:lvl1pPr>
          </a:lstStyle>
          <a:p>
            <a:r>
              <a:rPr lang="en-US"/>
              <a:t>Click to edit Master title style</a:t>
            </a:r>
            <a:endParaRPr lang="en-US" dirty="0"/>
          </a:p>
        </p:txBody>
      </p:sp>
      <p:sp>
        <p:nvSpPr>
          <p:cNvPr id="4" name="Text Placeholder 3"/>
          <p:cNvSpPr>
            <a:spLocks noGrp="1"/>
          </p:cNvSpPr>
          <p:nvPr>
            <p:ph type="body" sz="quarter" idx="12"/>
          </p:nvPr>
        </p:nvSpPr>
        <p:spPr>
          <a:xfrm>
            <a:off x="457200" y="783030"/>
            <a:ext cx="13716000" cy="365760"/>
          </a:xfrm>
        </p:spPr>
        <p:txBody>
          <a:bodyPr>
            <a:noAutofit/>
          </a:bodyPr>
          <a:lstStyle>
            <a:lvl1pPr marL="0">
              <a:lnSpc>
                <a:spcPct val="85000"/>
              </a:lnSpc>
              <a:spcAft>
                <a:spcPts val="0"/>
              </a:spcAft>
              <a:buFontTx/>
              <a:buNone/>
              <a:defRPr sz="2800" cap="all">
                <a:solidFill>
                  <a:schemeClr val="tx2"/>
                </a:solidFill>
                <a:latin typeface="Effra Light"/>
              </a:defRPr>
            </a:lvl1pPr>
            <a:lvl2pPr marL="0" indent="0">
              <a:lnSpc>
                <a:spcPct val="85000"/>
              </a:lnSpc>
              <a:spcAft>
                <a:spcPts val="0"/>
              </a:spcAft>
              <a:buFontTx/>
              <a:buNone/>
              <a:defRPr sz="2800" b="0" i="0" cap="all">
                <a:solidFill>
                  <a:schemeClr val="tx2"/>
                </a:solidFill>
                <a:latin typeface="Effra Light"/>
              </a:defRPr>
            </a:lvl2pPr>
            <a:lvl3pPr marL="0" indent="0">
              <a:lnSpc>
                <a:spcPct val="85000"/>
              </a:lnSpc>
              <a:spcAft>
                <a:spcPts val="0"/>
              </a:spcAft>
              <a:buFontTx/>
              <a:buNone/>
              <a:defRPr sz="2800" b="0" i="0" cap="all">
                <a:solidFill>
                  <a:schemeClr val="tx2"/>
                </a:solidFill>
                <a:latin typeface="Effra Light"/>
              </a:defRPr>
            </a:lvl3pPr>
            <a:lvl4pPr marL="0" indent="0">
              <a:lnSpc>
                <a:spcPct val="85000"/>
              </a:lnSpc>
              <a:spcAft>
                <a:spcPts val="0"/>
              </a:spcAft>
              <a:buFontTx/>
              <a:buNone/>
              <a:defRPr sz="2800" b="0" i="0" cap="all">
                <a:solidFill>
                  <a:schemeClr val="tx2"/>
                </a:solidFill>
                <a:latin typeface="Effra Light"/>
              </a:defRPr>
            </a:lvl4pPr>
            <a:lvl5pPr marL="0" indent="0">
              <a:lnSpc>
                <a:spcPct val="85000"/>
              </a:lnSpc>
              <a:spcAft>
                <a:spcPts val="0"/>
              </a:spcAft>
              <a:buFontTx/>
              <a:buNone/>
              <a:defRPr sz="2800" b="0" i="0" cap="all">
                <a:solidFill>
                  <a:schemeClr val="tx2"/>
                </a:solidFill>
                <a:latin typeface="Effra Light"/>
              </a:defRPr>
            </a:lvl5pPr>
            <a:lvl6pPr marL="0" indent="0">
              <a:lnSpc>
                <a:spcPts val="2800"/>
              </a:lnSpc>
              <a:spcAft>
                <a:spcPts val="400"/>
              </a:spcAft>
              <a:buFontTx/>
              <a:buNone/>
              <a:defRPr sz="2800" b="0" i="0" cap="all">
                <a:latin typeface="Effra Light"/>
                <a:cs typeface="Effra Light"/>
              </a:defRPr>
            </a:lvl6pPr>
            <a:lvl7pPr marL="0" indent="0">
              <a:lnSpc>
                <a:spcPts val="2800"/>
              </a:lnSpc>
              <a:spcAft>
                <a:spcPts val="400"/>
              </a:spcAft>
              <a:buFontTx/>
              <a:buNone/>
              <a:defRPr sz="2800" b="0" i="0" cap="all">
                <a:latin typeface="Effra Light"/>
                <a:cs typeface="Effra Light"/>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57200" y="1596604"/>
            <a:ext cx="13716000" cy="5623560"/>
          </a:xfrm>
        </p:spPr>
        <p:txBody>
          <a:bodyPr/>
          <a:lstStyle>
            <a:lvl1pPr>
              <a:spcAft>
                <a:spcPts val="1000"/>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39051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Col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pPr/>
              <a:t>‹#›</a:t>
            </a:fld>
            <a:endParaRPr lang="en-US" dirty="0"/>
          </a:p>
        </p:txBody>
      </p:sp>
      <p:sp>
        <p:nvSpPr>
          <p:cNvPr id="10" name="Footer Placeholder 9"/>
          <p:cNvSpPr>
            <a:spLocks noGrp="1"/>
          </p:cNvSpPr>
          <p:nvPr>
            <p:ph type="ftr" sz="quarter" idx="10"/>
          </p:nvPr>
        </p:nvSpPr>
        <p:spPr/>
        <p:txBody>
          <a:bodyPr/>
          <a:lstStyle/>
          <a:p>
            <a:r>
              <a:rPr lang="en-US"/>
              <a:t>PMD020227-1.0 | © 2017 Medtronic Inc. All Rights Reserved.</a:t>
            </a:r>
            <a:endParaRPr lang="en-US" dirty="0"/>
          </a:p>
        </p:txBody>
      </p:sp>
      <p:sp>
        <p:nvSpPr>
          <p:cNvPr id="9" name="Title 8"/>
          <p:cNvSpPr>
            <a:spLocks noGrp="1"/>
          </p:cNvSpPr>
          <p:nvPr>
            <p:ph type="title"/>
          </p:nvPr>
        </p:nvSpPr>
        <p:spPr>
          <a:xfrm>
            <a:off x="457200" y="422204"/>
            <a:ext cx="137160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7" name="Text Placeholder 3"/>
          <p:cNvSpPr>
            <a:spLocks noGrp="1"/>
          </p:cNvSpPr>
          <p:nvPr>
            <p:ph type="body" sz="quarter" idx="13"/>
          </p:nvPr>
        </p:nvSpPr>
        <p:spPr>
          <a:xfrm>
            <a:off x="457200" y="783143"/>
            <a:ext cx="13716000" cy="365760"/>
          </a:xfrm>
        </p:spPr>
        <p:txBody>
          <a:bodyPr>
            <a:noAutofit/>
          </a:bodyPr>
          <a:lstStyle>
            <a:lvl1pPr marL="0">
              <a:lnSpc>
                <a:spcPct val="85000"/>
              </a:lnSpc>
              <a:spcBef>
                <a:spcPts val="0"/>
              </a:spcBef>
              <a:spcAft>
                <a:spcPts val="0"/>
              </a:spcAft>
              <a:buFontTx/>
              <a:buNone/>
              <a:defRPr sz="2800" cap="all">
                <a:solidFill>
                  <a:schemeClr val="tx2"/>
                </a:solidFill>
                <a:latin typeface="Effra Light"/>
              </a:defRPr>
            </a:lvl1pPr>
            <a:lvl2pPr marL="0" indent="0">
              <a:lnSpc>
                <a:spcPct val="85000"/>
              </a:lnSpc>
              <a:spcBef>
                <a:spcPts val="0"/>
              </a:spcBef>
              <a:spcAft>
                <a:spcPts val="0"/>
              </a:spcAft>
              <a:buFontTx/>
              <a:buNone/>
              <a:defRPr sz="2800" b="0" i="0" cap="all">
                <a:solidFill>
                  <a:schemeClr val="tx2"/>
                </a:solidFill>
                <a:latin typeface="Effra Light"/>
              </a:defRPr>
            </a:lvl2pPr>
            <a:lvl3pPr marL="0" indent="0">
              <a:lnSpc>
                <a:spcPct val="85000"/>
              </a:lnSpc>
              <a:spcBef>
                <a:spcPts val="0"/>
              </a:spcBef>
              <a:spcAft>
                <a:spcPts val="0"/>
              </a:spcAft>
              <a:buFontTx/>
              <a:buNone/>
              <a:defRPr sz="2800" b="0" i="0" cap="all">
                <a:solidFill>
                  <a:schemeClr val="tx2"/>
                </a:solidFill>
                <a:latin typeface="Effra Light"/>
              </a:defRPr>
            </a:lvl3pPr>
            <a:lvl4pPr marL="0" indent="0">
              <a:lnSpc>
                <a:spcPct val="85000"/>
              </a:lnSpc>
              <a:spcBef>
                <a:spcPts val="0"/>
              </a:spcBef>
              <a:spcAft>
                <a:spcPts val="0"/>
              </a:spcAft>
              <a:buFontTx/>
              <a:buNone/>
              <a:defRPr sz="2800" b="0" i="0" cap="all">
                <a:solidFill>
                  <a:schemeClr val="tx2"/>
                </a:solidFill>
                <a:latin typeface="Effra Light"/>
              </a:defRPr>
            </a:lvl4pPr>
            <a:lvl5pPr marL="0" indent="0">
              <a:lnSpc>
                <a:spcPct val="85000"/>
              </a:lnSpc>
              <a:spcBef>
                <a:spcPts val="0"/>
              </a:spcBef>
              <a:spcAft>
                <a:spcPts val="0"/>
              </a:spcAft>
              <a:buFontTx/>
              <a:buNone/>
              <a:defRPr sz="2800" b="0" i="0" cap="all">
                <a:solidFill>
                  <a:schemeClr val="tx2"/>
                </a:solidFill>
                <a:latin typeface="Effra Light"/>
              </a:defRPr>
            </a:lvl5pPr>
            <a:lvl6pPr marL="0" indent="0">
              <a:lnSpc>
                <a:spcPts val="2800"/>
              </a:lnSpc>
              <a:spcAft>
                <a:spcPts val="400"/>
              </a:spcAft>
              <a:buFontTx/>
              <a:buNone/>
              <a:defRPr sz="2800" b="0" i="0" cap="all">
                <a:latin typeface="Effra Light"/>
                <a:cs typeface="Effra Light"/>
              </a:defRPr>
            </a:lvl6pPr>
            <a:lvl7pPr marL="0" indent="0">
              <a:lnSpc>
                <a:spcPts val="2800"/>
              </a:lnSpc>
              <a:spcAft>
                <a:spcPts val="400"/>
              </a:spcAft>
              <a:buFontTx/>
              <a:buNone/>
              <a:defRPr sz="2800" b="0" i="0" cap="all">
                <a:latin typeface="Effra Light"/>
                <a:cs typeface="Effra Light"/>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57200" y="1597025"/>
            <a:ext cx="6858000" cy="5623560"/>
          </a:xfrm>
        </p:spPr>
        <p:txBody>
          <a:bodyPr rIns="182880"/>
          <a:lstStyle>
            <a:lvl1pPr>
              <a:spcAft>
                <a:spcPts val="1000"/>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idx="12"/>
          </p:nvPr>
        </p:nvSpPr>
        <p:spPr>
          <a:xfrm>
            <a:off x="7313083" y="1597025"/>
            <a:ext cx="6858000" cy="5623560"/>
          </a:xfrm>
        </p:spPr>
        <p:txBody>
          <a:bodyPr rIns="182880"/>
          <a:lstStyle>
            <a:lvl1pPr>
              <a:spcAft>
                <a:spcPts val="1000"/>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0482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 Intro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pPr/>
              <a:t>‹#›</a:t>
            </a:fld>
            <a:endParaRPr lang="en-US" dirty="0"/>
          </a:p>
        </p:txBody>
      </p:sp>
      <p:sp>
        <p:nvSpPr>
          <p:cNvPr id="10" name="Footer Placeholder 9"/>
          <p:cNvSpPr>
            <a:spLocks noGrp="1"/>
          </p:cNvSpPr>
          <p:nvPr>
            <p:ph type="ftr" sz="quarter" idx="10"/>
          </p:nvPr>
        </p:nvSpPr>
        <p:spPr/>
        <p:txBody>
          <a:bodyPr/>
          <a:lstStyle/>
          <a:p>
            <a:r>
              <a:rPr lang="en-US"/>
              <a:t>PMD020227-1.0 | © 2017 Medtronic Inc. All Rights Reserved.</a:t>
            </a:r>
            <a:endParaRPr lang="en-US" dirty="0"/>
          </a:p>
        </p:txBody>
      </p:sp>
      <p:sp>
        <p:nvSpPr>
          <p:cNvPr id="9" name="Title 8"/>
          <p:cNvSpPr>
            <a:spLocks noGrp="1"/>
          </p:cNvSpPr>
          <p:nvPr>
            <p:ph type="title"/>
          </p:nvPr>
        </p:nvSpPr>
        <p:spPr>
          <a:xfrm>
            <a:off x="457200" y="421865"/>
            <a:ext cx="137160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13" name="Text Placeholder 3"/>
          <p:cNvSpPr>
            <a:spLocks noGrp="1"/>
          </p:cNvSpPr>
          <p:nvPr>
            <p:ph type="body" sz="quarter" idx="14"/>
          </p:nvPr>
        </p:nvSpPr>
        <p:spPr>
          <a:xfrm>
            <a:off x="457200" y="783142"/>
            <a:ext cx="13716000" cy="365760"/>
          </a:xfrm>
        </p:spPr>
        <p:txBody>
          <a:bodyPr>
            <a:noAutofit/>
          </a:bodyPr>
          <a:lstStyle>
            <a:lvl1pPr marL="0">
              <a:lnSpc>
                <a:spcPct val="85000"/>
              </a:lnSpc>
              <a:spcBef>
                <a:spcPts val="0"/>
              </a:spcBef>
              <a:spcAft>
                <a:spcPts val="0"/>
              </a:spcAft>
              <a:buFontTx/>
              <a:buNone/>
              <a:defRPr sz="2800" cap="all">
                <a:solidFill>
                  <a:schemeClr val="tx2"/>
                </a:solidFill>
                <a:latin typeface="Effra Light"/>
              </a:defRPr>
            </a:lvl1pPr>
            <a:lvl2pPr marL="0" indent="0">
              <a:lnSpc>
                <a:spcPct val="85000"/>
              </a:lnSpc>
              <a:spcBef>
                <a:spcPts val="0"/>
              </a:spcBef>
              <a:spcAft>
                <a:spcPts val="0"/>
              </a:spcAft>
              <a:buFontTx/>
              <a:buNone/>
              <a:defRPr sz="2800" b="0" i="0" cap="all">
                <a:solidFill>
                  <a:schemeClr val="tx2"/>
                </a:solidFill>
                <a:latin typeface="Effra Light"/>
              </a:defRPr>
            </a:lvl2pPr>
            <a:lvl3pPr marL="0" indent="0">
              <a:lnSpc>
                <a:spcPct val="85000"/>
              </a:lnSpc>
              <a:spcBef>
                <a:spcPts val="0"/>
              </a:spcBef>
              <a:spcAft>
                <a:spcPts val="0"/>
              </a:spcAft>
              <a:buFontTx/>
              <a:buNone/>
              <a:defRPr sz="2800" b="0" i="0" cap="all">
                <a:solidFill>
                  <a:schemeClr val="tx2"/>
                </a:solidFill>
                <a:latin typeface="Effra Light"/>
              </a:defRPr>
            </a:lvl3pPr>
            <a:lvl4pPr marL="0" indent="0">
              <a:lnSpc>
                <a:spcPct val="85000"/>
              </a:lnSpc>
              <a:spcBef>
                <a:spcPts val="0"/>
              </a:spcBef>
              <a:spcAft>
                <a:spcPts val="0"/>
              </a:spcAft>
              <a:buFontTx/>
              <a:buNone/>
              <a:defRPr sz="2800" b="0" i="0" cap="all">
                <a:solidFill>
                  <a:schemeClr val="tx2"/>
                </a:solidFill>
                <a:latin typeface="Effra Light"/>
              </a:defRPr>
            </a:lvl4pPr>
            <a:lvl5pPr marL="0" indent="0">
              <a:lnSpc>
                <a:spcPct val="85000"/>
              </a:lnSpc>
              <a:spcBef>
                <a:spcPts val="0"/>
              </a:spcBef>
              <a:spcAft>
                <a:spcPts val="0"/>
              </a:spcAft>
              <a:buFontTx/>
              <a:buNone/>
              <a:defRPr sz="2800" b="0" i="0" cap="all">
                <a:solidFill>
                  <a:schemeClr val="tx2"/>
                </a:solidFill>
                <a:latin typeface="Effra Light"/>
              </a:defRPr>
            </a:lvl5pPr>
            <a:lvl6pPr marL="0" indent="0">
              <a:lnSpc>
                <a:spcPts val="2800"/>
              </a:lnSpc>
              <a:spcAft>
                <a:spcPts val="400"/>
              </a:spcAft>
              <a:buFontTx/>
              <a:buNone/>
              <a:defRPr sz="2800" b="0" i="0" cap="all">
                <a:latin typeface="Effra Light"/>
                <a:cs typeface="Effra Light"/>
              </a:defRPr>
            </a:lvl6pPr>
            <a:lvl7pPr marL="0" indent="0">
              <a:lnSpc>
                <a:spcPts val="2800"/>
              </a:lnSpc>
              <a:spcAft>
                <a:spcPts val="400"/>
              </a:spcAft>
              <a:buFontTx/>
              <a:buNone/>
              <a:defRPr sz="2800" b="0" i="0" cap="all">
                <a:latin typeface="Effra Light"/>
                <a:cs typeface="Effra Light"/>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57200" y="1597025"/>
            <a:ext cx="13716000" cy="822960"/>
          </a:xfrm>
        </p:spPr>
        <p:txBody>
          <a:bodyPr>
            <a:noAutofit/>
          </a:bodyPr>
          <a:lstStyle>
            <a:lvl1pPr marL="0" indent="0">
              <a:lnSpc>
                <a:spcPts val="2400"/>
              </a:lnSpc>
              <a:spcAft>
                <a:spcPts val="800"/>
              </a:spcAft>
              <a:buFontTx/>
              <a:buNone/>
              <a:defRPr sz="2200" baseline="0">
                <a:solidFill>
                  <a:schemeClr val="tx1"/>
                </a:solidFill>
                <a:latin typeface="+mn-lt"/>
              </a:defRPr>
            </a:lvl1pPr>
            <a:lvl2pPr marL="0" indent="0">
              <a:lnSpc>
                <a:spcPts val="2400"/>
              </a:lnSpc>
              <a:spcAft>
                <a:spcPts val="800"/>
              </a:spcAft>
              <a:buFontTx/>
              <a:buNone/>
              <a:defRPr sz="2200">
                <a:solidFill>
                  <a:schemeClr val="tx1"/>
                </a:solidFill>
                <a:latin typeface="+mn-lt"/>
              </a:defRPr>
            </a:lvl2pPr>
            <a:lvl3pPr marL="0" indent="0">
              <a:lnSpc>
                <a:spcPts val="2400"/>
              </a:lnSpc>
              <a:spcAft>
                <a:spcPts val="800"/>
              </a:spcAft>
              <a:buFontTx/>
              <a:buNone/>
              <a:defRPr sz="2200">
                <a:solidFill>
                  <a:schemeClr val="tx1"/>
                </a:solidFill>
                <a:latin typeface="+mn-lt"/>
              </a:defRPr>
            </a:lvl3pPr>
            <a:lvl4pPr marL="0" indent="0">
              <a:lnSpc>
                <a:spcPts val="2400"/>
              </a:lnSpc>
              <a:spcAft>
                <a:spcPts val="800"/>
              </a:spcAft>
              <a:buFontTx/>
              <a:buNone/>
              <a:defRPr sz="2200">
                <a:solidFill>
                  <a:schemeClr val="tx1"/>
                </a:solidFill>
                <a:latin typeface="+mn-lt"/>
              </a:defRPr>
            </a:lvl4pPr>
            <a:lvl5pPr marL="0" indent="0">
              <a:lnSpc>
                <a:spcPts val="2400"/>
              </a:lnSpc>
              <a:spcAft>
                <a:spcPts val="800"/>
              </a:spcAft>
              <a:buFontTx/>
              <a:buNone/>
              <a:defRPr sz="2200">
                <a:solidFill>
                  <a:schemeClr val="tx1"/>
                </a:solidFill>
                <a:latin typeface="+mn-lt"/>
              </a:defRPr>
            </a:lvl5pPr>
            <a:lvl6pPr marL="0" indent="0">
              <a:lnSpc>
                <a:spcPts val="2600"/>
              </a:lnSpc>
              <a:buFontTx/>
              <a:buNone/>
              <a:defRPr sz="2300">
                <a:solidFill>
                  <a:schemeClr val="tx1"/>
                </a:solidFill>
              </a:defRPr>
            </a:lvl6pPr>
            <a:lvl7pPr marL="0" indent="0">
              <a:lnSpc>
                <a:spcPts val="2600"/>
              </a:lnSpc>
              <a:buFontTx/>
              <a:buNone/>
              <a:defRPr sz="2300">
                <a:solidFill>
                  <a:schemeClr val="tx1"/>
                </a:solidFill>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2"/>
          </p:nvPr>
        </p:nvSpPr>
        <p:spPr>
          <a:xfrm>
            <a:off x="457199" y="2428863"/>
            <a:ext cx="6858000" cy="4800600"/>
          </a:xfrm>
        </p:spPr>
        <p:txBody>
          <a:bodyPr rIns="182880"/>
          <a:lstStyle>
            <a:lvl1pPr marL="457200" indent="-228600" algn="l">
              <a:lnSpc>
                <a:spcPts val="2200"/>
              </a:lnSpc>
              <a:spcAft>
                <a:spcPts val="1000"/>
              </a:spcAft>
              <a:buFont typeface="Wingdings" charset="2"/>
              <a:buChar char="§"/>
              <a:defRPr sz="2000">
                <a:solidFill>
                  <a:schemeClr val="tx2"/>
                </a:solidFill>
              </a:defRPr>
            </a:lvl1pPr>
            <a:lvl2pPr marL="685800" indent="-228600">
              <a:spcAft>
                <a:spcPts val="1000"/>
              </a:spcAft>
              <a:defRPr>
                <a:solidFill>
                  <a:schemeClr val="tx2"/>
                </a:solidFill>
              </a:defRPr>
            </a:lvl2pPr>
            <a:lvl3pPr marL="919163" indent="-228600">
              <a:spcAft>
                <a:spcPts val="1000"/>
              </a:spcAft>
              <a:defRPr>
                <a:solidFill>
                  <a:schemeClr val="tx2"/>
                </a:solidFill>
              </a:defRPr>
            </a:lvl3pPr>
            <a:lvl4pPr marL="1146175" indent="-228600">
              <a:spcAft>
                <a:spcPts val="800"/>
              </a:spcAft>
              <a:defRPr/>
            </a:lvl4pPr>
            <a:lvl5pPr marL="1376363" indent="-227013">
              <a:spcAft>
                <a:spcPts val="800"/>
              </a:spcAft>
              <a:defRPr/>
            </a:lvl5pPr>
            <a:lvl6pPr marL="1601788" indent="-225425">
              <a:defRPr/>
            </a:lvl6pPr>
            <a:lvl7pPr marL="1828800" indent="-227013" defTabSz="500063">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idx="15"/>
          </p:nvPr>
        </p:nvSpPr>
        <p:spPr>
          <a:xfrm>
            <a:off x="7313083" y="2428863"/>
            <a:ext cx="6858000" cy="4800600"/>
          </a:xfrm>
        </p:spPr>
        <p:txBody>
          <a:bodyPr rIns="182880"/>
          <a:lstStyle>
            <a:lvl1pPr marL="457200" indent="-228600" algn="l">
              <a:lnSpc>
                <a:spcPts val="2200"/>
              </a:lnSpc>
              <a:spcAft>
                <a:spcPts val="1000"/>
              </a:spcAft>
              <a:buFont typeface="Wingdings" charset="2"/>
              <a:buChar char="§"/>
              <a:defRPr sz="2000">
                <a:solidFill>
                  <a:schemeClr val="tx2"/>
                </a:solidFill>
              </a:defRPr>
            </a:lvl1pPr>
            <a:lvl2pPr marL="685800" indent="-228600">
              <a:spcAft>
                <a:spcPts val="1000"/>
              </a:spcAft>
              <a:defRPr>
                <a:solidFill>
                  <a:schemeClr val="tx2"/>
                </a:solidFill>
              </a:defRPr>
            </a:lvl2pPr>
            <a:lvl3pPr marL="919163" indent="-228600">
              <a:spcAft>
                <a:spcPts val="1000"/>
              </a:spcAft>
              <a:defRPr>
                <a:solidFill>
                  <a:schemeClr val="tx2"/>
                </a:solidFill>
              </a:defRPr>
            </a:lvl3pPr>
            <a:lvl4pPr marL="1146175" indent="-228600">
              <a:spcAft>
                <a:spcPts val="800"/>
              </a:spcAft>
              <a:defRPr/>
            </a:lvl4pPr>
            <a:lvl5pPr marL="1376363" indent="-227013">
              <a:spcAft>
                <a:spcPts val="800"/>
              </a:spcAft>
              <a:defRPr/>
            </a:lvl5pPr>
            <a:lvl6pPr marL="1601788" indent="-225425">
              <a:defRPr/>
            </a:lvl6pPr>
            <a:lvl7pPr marL="1828800" indent="-227013" defTabSz="500063">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7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hoto">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pPr/>
              <a:t>‹#›</a:t>
            </a:fld>
            <a:endParaRPr lang="en-US" dirty="0"/>
          </a:p>
        </p:txBody>
      </p:sp>
      <p:sp>
        <p:nvSpPr>
          <p:cNvPr id="10" name="Footer Placeholder 9"/>
          <p:cNvSpPr>
            <a:spLocks noGrp="1"/>
          </p:cNvSpPr>
          <p:nvPr>
            <p:ph type="ftr" sz="quarter" idx="10"/>
          </p:nvPr>
        </p:nvSpPr>
        <p:spPr/>
        <p:txBody>
          <a:bodyPr/>
          <a:lstStyle/>
          <a:p>
            <a:r>
              <a:rPr lang="en-US"/>
              <a:t>PMD020227-1.0 | © 2017 Medtronic Inc. All Rights Reserved.</a:t>
            </a:r>
            <a:endParaRPr lang="en-US" dirty="0"/>
          </a:p>
        </p:txBody>
      </p:sp>
      <p:sp>
        <p:nvSpPr>
          <p:cNvPr id="9" name="Title 8"/>
          <p:cNvSpPr>
            <a:spLocks noGrp="1"/>
          </p:cNvSpPr>
          <p:nvPr>
            <p:ph type="title"/>
          </p:nvPr>
        </p:nvSpPr>
        <p:spPr>
          <a:xfrm>
            <a:off x="457200" y="421865"/>
            <a:ext cx="89154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7" name="Text Placeholder 3"/>
          <p:cNvSpPr>
            <a:spLocks noGrp="1"/>
          </p:cNvSpPr>
          <p:nvPr>
            <p:ph type="body" sz="quarter" idx="13"/>
          </p:nvPr>
        </p:nvSpPr>
        <p:spPr>
          <a:xfrm>
            <a:off x="457200" y="783142"/>
            <a:ext cx="8915400" cy="365760"/>
          </a:xfrm>
        </p:spPr>
        <p:txBody>
          <a:bodyPr>
            <a:noAutofit/>
          </a:bodyPr>
          <a:lstStyle>
            <a:lvl1pPr marL="0">
              <a:lnSpc>
                <a:spcPct val="85000"/>
              </a:lnSpc>
              <a:spcBef>
                <a:spcPts val="0"/>
              </a:spcBef>
              <a:spcAft>
                <a:spcPts val="0"/>
              </a:spcAft>
              <a:buFontTx/>
              <a:buNone/>
              <a:defRPr sz="2800" cap="all">
                <a:solidFill>
                  <a:schemeClr val="tx2"/>
                </a:solidFill>
                <a:latin typeface="Effra Light"/>
              </a:defRPr>
            </a:lvl1pPr>
            <a:lvl2pPr marL="0" indent="0">
              <a:lnSpc>
                <a:spcPct val="85000"/>
              </a:lnSpc>
              <a:spcBef>
                <a:spcPts val="0"/>
              </a:spcBef>
              <a:spcAft>
                <a:spcPts val="0"/>
              </a:spcAft>
              <a:buFontTx/>
              <a:buNone/>
              <a:defRPr sz="2800" b="0" i="0" cap="all">
                <a:solidFill>
                  <a:schemeClr val="tx2"/>
                </a:solidFill>
                <a:latin typeface="Effra Light"/>
              </a:defRPr>
            </a:lvl2pPr>
            <a:lvl3pPr marL="0" indent="0">
              <a:lnSpc>
                <a:spcPct val="85000"/>
              </a:lnSpc>
              <a:spcBef>
                <a:spcPts val="0"/>
              </a:spcBef>
              <a:spcAft>
                <a:spcPts val="0"/>
              </a:spcAft>
              <a:buFontTx/>
              <a:buNone/>
              <a:defRPr sz="2800" b="0" i="0" cap="all">
                <a:solidFill>
                  <a:schemeClr val="tx2"/>
                </a:solidFill>
                <a:latin typeface="Effra Light"/>
              </a:defRPr>
            </a:lvl3pPr>
            <a:lvl4pPr marL="0" indent="0">
              <a:lnSpc>
                <a:spcPct val="85000"/>
              </a:lnSpc>
              <a:spcBef>
                <a:spcPts val="0"/>
              </a:spcBef>
              <a:spcAft>
                <a:spcPts val="0"/>
              </a:spcAft>
              <a:buFontTx/>
              <a:buNone/>
              <a:defRPr sz="2800" b="0" i="0" cap="all">
                <a:solidFill>
                  <a:schemeClr val="tx2"/>
                </a:solidFill>
                <a:latin typeface="Effra Light"/>
              </a:defRPr>
            </a:lvl4pPr>
            <a:lvl5pPr marL="0" indent="0">
              <a:lnSpc>
                <a:spcPct val="85000"/>
              </a:lnSpc>
              <a:spcBef>
                <a:spcPts val="0"/>
              </a:spcBef>
              <a:spcAft>
                <a:spcPts val="0"/>
              </a:spcAft>
              <a:buFontTx/>
              <a:buNone/>
              <a:defRPr sz="2800" b="0" i="0" cap="all">
                <a:solidFill>
                  <a:schemeClr val="tx2"/>
                </a:solidFill>
                <a:latin typeface="Effra Light"/>
              </a:defRPr>
            </a:lvl5pPr>
            <a:lvl6pPr marL="0" indent="0">
              <a:lnSpc>
                <a:spcPts val="2800"/>
              </a:lnSpc>
              <a:spcAft>
                <a:spcPts val="400"/>
              </a:spcAft>
              <a:buFontTx/>
              <a:buNone/>
              <a:defRPr sz="2800" b="0" i="0" cap="all">
                <a:latin typeface="Effra Light"/>
                <a:cs typeface="Effra Light"/>
              </a:defRPr>
            </a:lvl6pPr>
            <a:lvl7pPr marL="0" indent="0">
              <a:lnSpc>
                <a:spcPts val="2800"/>
              </a:lnSpc>
              <a:spcAft>
                <a:spcPts val="400"/>
              </a:spcAft>
              <a:buFontTx/>
              <a:buNone/>
              <a:defRPr sz="2800" b="0" i="0" cap="all">
                <a:latin typeface="Effra Light"/>
                <a:cs typeface="Effra Light"/>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57200" y="1606549"/>
            <a:ext cx="8915400" cy="5623560"/>
          </a:xfrm>
        </p:spPr>
        <p:txBody>
          <a:bodyPr/>
          <a:lstStyle>
            <a:lvl1pPr>
              <a:spcAft>
                <a:spcPts val="1000"/>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p:cNvSpPr>
            <a:spLocks noGrp="1"/>
          </p:cNvSpPr>
          <p:nvPr>
            <p:ph type="pic" sz="quarter" idx="12" hasCustomPrompt="1"/>
          </p:nvPr>
        </p:nvSpPr>
        <p:spPr>
          <a:xfrm>
            <a:off x="9601200" y="0"/>
            <a:ext cx="5029200" cy="7543800"/>
          </a:xfrm>
        </p:spPr>
        <p:txBody>
          <a:bodyPr lIns="91440" tIns="45720" rIns="91440" bIns="45720">
            <a:normAutofit/>
          </a:bodyPr>
          <a:lstStyle>
            <a:lvl1pPr marL="0" indent="0">
              <a:lnSpc>
                <a:spcPts val="1800"/>
              </a:lnSpc>
              <a:buNone/>
              <a:defRPr sz="1800" cap="all" baseline="0">
                <a:solidFill>
                  <a:schemeClr val="bg2"/>
                </a:solidFill>
                <a:latin typeface="Effra Light"/>
              </a:defRPr>
            </a:lvl1pPr>
          </a:lstStyle>
          <a:p>
            <a:r>
              <a:rPr lang="en-US" dirty="0"/>
              <a:t>Drag picture to placeholder </a:t>
            </a:r>
            <a:br>
              <a:rPr lang="en-US" dirty="0"/>
            </a:br>
            <a:r>
              <a:rPr lang="en-US" dirty="0"/>
              <a:t>or click icon to add</a:t>
            </a:r>
          </a:p>
        </p:txBody>
      </p:sp>
    </p:spTree>
    <p:extLst>
      <p:ext uri="{BB962C8B-B14F-4D97-AF65-F5344CB8AC3E}">
        <p14:creationId xmlns:p14="http://schemas.microsoft.com/office/powerpoint/2010/main" val="3608154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p:spTree>
      <p:nvGrpSpPr>
        <p:cNvPr id="1" name=""/>
        <p:cNvGrpSpPr/>
        <p:nvPr/>
      </p:nvGrpSpPr>
      <p:grpSpPr>
        <a:xfrm>
          <a:off x="0" y="0"/>
          <a:ext cx="0" cy="0"/>
          <a:chOff x="0" y="0"/>
          <a:chExt cx="0" cy="0"/>
        </a:xfrm>
      </p:grpSpPr>
      <p:sp>
        <p:nvSpPr>
          <p:cNvPr id="9" name="Slide Number Placeholder 8"/>
          <p:cNvSpPr>
            <a:spLocks noGrp="1"/>
          </p:cNvSpPr>
          <p:nvPr>
            <p:ph type="sldNum" sz="quarter" idx="11"/>
          </p:nvPr>
        </p:nvSpPr>
        <p:spPr/>
        <p:txBody>
          <a:bodyPr/>
          <a:lstStyle/>
          <a:p>
            <a:fld id="{A3032E39-2DD7-6341-87B9-9AB98FE36691}" type="slidenum">
              <a:rPr lang="en-US" smtClean="0"/>
              <a:pPr/>
              <a:t>‹#›</a:t>
            </a:fld>
            <a:endParaRPr lang="en-US" dirty="0"/>
          </a:p>
        </p:txBody>
      </p:sp>
      <p:sp>
        <p:nvSpPr>
          <p:cNvPr id="8" name="Footer Placeholder 7"/>
          <p:cNvSpPr>
            <a:spLocks noGrp="1"/>
          </p:cNvSpPr>
          <p:nvPr>
            <p:ph type="ftr" sz="quarter" idx="10"/>
          </p:nvPr>
        </p:nvSpPr>
        <p:spPr/>
        <p:txBody>
          <a:bodyPr/>
          <a:lstStyle/>
          <a:p>
            <a:r>
              <a:rPr lang="en-US"/>
              <a:t>PMD020227-1.0 | © 2017 Medtronic Inc. All Rights Reserved.</a:t>
            </a:r>
            <a:endParaRPr lang="en-US" dirty="0"/>
          </a:p>
        </p:txBody>
      </p:sp>
      <p:sp>
        <p:nvSpPr>
          <p:cNvPr id="2" name="Title 1"/>
          <p:cNvSpPr>
            <a:spLocks noGrp="1"/>
          </p:cNvSpPr>
          <p:nvPr>
            <p:ph type="title"/>
          </p:nvPr>
        </p:nvSpPr>
        <p:spPr>
          <a:xfrm>
            <a:off x="457200" y="421865"/>
            <a:ext cx="137160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58" name="Text Placeholder 3"/>
          <p:cNvSpPr>
            <a:spLocks noGrp="1"/>
          </p:cNvSpPr>
          <p:nvPr>
            <p:ph type="body" sz="quarter" idx="13"/>
          </p:nvPr>
        </p:nvSpPr>
        <p:spPr>
          <a:xfrm>
            <a:off x="457200" y="783142"/>
            <a:ext cx="13716000" cy="365760"/>
          </a:xfrm>
        </p:spPr>
        <p:txBody>
          <a:bodyPr>
            <a:noAutofit/>
          </a:bodyPr>
          <a:lstStyle>
            <a:lvl1pPr marL="0">
              <a:lnSpc>
                <a:spcPct val="85000"/>
              </a:lnSpc>
              <a:spcBef>
                <a:spcPts val="0"/>
              </a:spcBef>
              <a:spcAft>
                <a:spcPts val="0"/>
              </a:spcAft>
              <a:buFontTx/>
              <a:buNone/>
              <a:defRPr sz="2800" cap="all">
                <a:solidFill>
                  <a:schemeClr val="tx2"/>
                </a:solidFill>
                <a:latin typeface="Effra Light"/>
              </a:defRPr>
            </a:lvl1pPr>
            <a:lvl2pPr marL="0" indent="0">
              <a:lnSpc>
                <a:spcPct val="85000"/>
              </a:lnSpc>
              <a:spcBef>
                <a:spcPts val="0"/>
              </a:spcBef>
              <a:spcAft>
                <a:spcPts val="0"/>
              </a:spcAft>
              <a:buFontTx/>
              <a:buNone/>
              <a:defRPr sz="2800" b="0" i="0" cap="all">
                <a:solidFill>
                  <a:schemeClr val="tx2"/>
                </a:solidFill>
                <a:latin typeface="Effra Light"/>
              </a:defRPr>
            </a:lvl2pPr>
            <a:lvl3pPr marL="0" indent="0">
              <a:lnSpc>
                <a:spcPct val="85000"/>
              </a:lnSpc>
              <a:spcBef>
                <a:spcPts val="0"/>
              </a:spcBef>
              <a:spcAft>
                <a:spcPts val="0"/>
              </a:spcAft>
              <a:buFontTx/>
              <a:buNone/>
              <a:defRPr sz="2800" b="0" i="0" cap="all">
                <a:solidFill>
                  <a:schemeClr val="tx2"/>
                </a:solidFill>
                <a:latin typeface="Effra Light"/>
              </a:defRPr>
            </a:lvl3pPr>
            <a:lvl4pPr marL="0" indent="0">
              <a:lnSpc>
                <a:spcPct val="85000"/>
              </a:lnSpc>
              <a:spcBef>
                <a:spcPts val="0"/>
              </a:spcBef>
              <a:spcAft>
                <a:spcPts val="0"/>
              </a:spcAft>
              <a:buFontTx/>
              <a:buNone/>
              <a:defRPr sz="2800" b="0" i="0" cap="all">
                <a:solidFill>
                  <a:schemeClr val="tx2"/>
                </a:solidFill>
                <a:latin typeface="Effra Light"/>
              </a:defRPr>
            </a:lvl4pPr>
            <a:lvl5pPr marL="0" indent="0">
              <a:lnSpc>
                <a:spcPct val="85000"/>
              </a:lnSpc>
              <a:spcBef>
                <a:spcPts val="0"/>
              </a:spcBef>
              <a:spcAft>
                <a:spcPts val="0"/>
              </a:spcAft>
              <a:buFontTx/>
              <a:buNone/>
              <a:defRPr sz="2800" b="0" i="0" cap="all">
                <a:solidFill>
                  <a:schemeClr val="tx2"/>
                </a:solidFill>
                <a:latin typeface="Effra Light"/>
              </a:defRPr>
            </a:lvl5pPr>
            <a:lvl6pPr marL="0" indent="0">
              <a:lnSpc>
                <a:spcPts val="2800"/>
              </a:lnSpc>
              <a:spcAft>
                <a:spcPts val="400"/>
              </a:spcAft>
              <a:buFontTx/>
              <a:buNone/>
              <a:defRPr sz="2800" b="0" i="0" cap="all">
                <a:latin typeface="Effra Light"/>
                <a:cs typeface="Effra Light"/>
              </a:defRPr>
            </a:lvl6pPr>
            <a:lvl7pPr marL="0" indent="0">
              <a:lnSpc>
                <a:spcPts val="2800"/>
              </a:lnSpc>
              <a:spcAft>
                <a:spcPts val="400"/>
              </a:spcAft>
              <a:buFontTx/>
              <a:buNone/>
              <a:defRPr sz="2800" b="0" i="0" cap="all">
                <a:latin typeface="Effra Light"/>
                <a:cs typeface="Effra Light"/>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 name="Picture Placeholder 3"/>
          <p:cNvSpPr>
            <a:spLocks noGrp="1"/>
          </p:cNvSpPr>
          <p:nvPr>
            <p:ph type="pic" sz="quarter" idx="14"/>
          </p:nvPr>
        </p:nvSpPr>
        <p:spPr>
          <a:xfrm>
            <a:off x="455613"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endParaRPr lang="en-US" dirty="0"/>
          </a:p>
        </p:txBody>
      </p:sp>
      <p:sp>
        <p:nvSpPr>
          <p:cNvPr id="42" name="Picture Placeholder 3"/>
          <p:cNvSpPr>
            <a:spLocks noGrp="1"/>
          </p:cNvSpPr>
          <p:nvPr>
            <p:ph type="pic" sz="quarter" idx="15"/>
          </p:nvPr>
        </p:nvSpPr>
        <p:spPr>
          <a:xfrm>
            <a:off x="1827389"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p>
        </p:txBody>
      </p:sp>
      <p:sp>
        <p:nvSpPr>
          <p:cNvPr id="43" name="Picture Placeholder 3"/>
          <p:cNvSpPr>
            <a:spLocks noGrp="1"/>
          </p:cNvSpPr>
          <p:nvPr>
            <p:ph type="pic" sz="quarter" idx="16"/>
          </p:nvPr>
        </p:nvSpPr>
        <p:spPr>
          <a:xfrm>
            <a:off x="3199165"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endParaRPr lang="en-US" dirty="0"/>
          </a:p>
        </p:txBody>
      </p:sp>
      <p:sp>
        <p:nvSpPr>
          <p:cNvPr id="44" name="Picture Placeholder 3"/>
          <p:cNvSpPr>
            <a:spLocks noGrp="1"/>
          </p:cNvSpPr>
          <p:nvPr>
            <p:ph type="pic" sz="quarter" idx="17"/>
          </p:nvPr>
        </p:nvSpPr>
        <p:spPr>
          <a:xfrm>
            <a:off x="4570941"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p>
        </p:txBody>
      </p:sp>
      <p:sp>
        <p:nvSpPr>
          <p:cNvPr id="48" name="Picture Placeholder 3"/>
          <p:cNvSpPr>
            <a:spLocks noGrp="1"/>
          </p:cNvSpPr>
          <p:nvPr>
            <p:ph type="pic" sz="quarter" idx="18"/>
          </p:nvPr>
        </p:nvSpPr>
        <p:spPr>
          <a:xfrm>
            <a:off x="5942717"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p>
        </p:txBody>
      </p:sp>
      <p:sp>
        <p:nvSpPr>
          <p:cNvPr id="49" name="Picture Placeholder 3"/>
          <p:cNvSpPr>
            <a:spLocks noGrp="1"/>
          </p:cNvSpPr>
          <p:nvPr>
            <p:ph type="pic" sz="quarter" idx="19"/>
          </p:nvPr>
        </p:nvSpPr>
        <p:spPr>
          <a:xfrm>
            <a:off x="7314493"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p>
        </p:txBody>
      </p:sp>
      <p:sp>
        <p:nvSpPr>
          <p:cNvPr id="50" name="Picture Placeholder 3"/>
          <p:cNvSpPr>
            <a:spLocks noGrp="1"/>
          </p:cNvSpPr>
          <p:nvPr>
            <p:ph type="pic" sz="quarter" idx="20"/>
          </p:nvPr>
        </p:nvSpPr>
        <p:spPr>
          <a:xfrm>
            <a:off x="8686269"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p>
        </p:txBody>
      </p:sp>
      <p:sp>
        <p:nvSpPr>
          <p:cNvPr id="51" name="Picture Placeholder 3"/>
          <p:cNvSpPr>
            <a:spLocks noGrp="1"/>
          </p:cNvSpPr>
          <p:nvPr>
            <p:ph type="pic" sz="quarter" idx="21"/>
          </p:nvPr>
        </p:nvSpPr>
        <p:spPr>
          <a:xfrm>
            <a:off x="10058045"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p>
        </p:txBody>
      </p:sp>
      <p:sp>
        <p:nvSpPr>
          <p:cNvPr id="52" name="Picture Placeholder 3"/>
          <p:cNvSpPr>
            <a:spLocks noGrp="1"/>
          </p:cNvSpPr>
          <p:nvPr>
            <p:ph type="pic" sz="quarter" idx="22"/>
          </p:nvPr>
        </p:nvSpPr>
        <p:spPr>
          <a:xfrm>
            <a:off x="11429821"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p>
        </p:txBody>
      </p:sp>
      <p:sp>
        <p:nvSpPr>
          <p:cNvPr id="53" name="Picture Placeholder 3"/>
          <p:cNvSpPr>
            <a:spLocks noGrp="1"/>
          </p:cNvSpPr>
          <p:nvPr>
            <p:ph type="pic" sz="quarter" idx="23"/>
          </p:nvPr>
        </p:nvSpPr>
        <p:spPr>
          <a:xfrm>
            <a:off x="12801600" y="3429000"/>
            <a:ext cx="1371600" cy="1371600"/>
          </a:xfrm>
        </p:spPr>
        <p:txBody>
          <a:bodyPr>
            <a:normAutofit/>
          </a:bodyPr>
          <a:lstStyle>
            <a:lvl1pPr>
              <a:lnSpc>
                <a:spcPts val="1400"/>
              </a:lnSpc>
              <a:spcAft>
                <a:spcPts val="0"/>
              </a:spcAft>
              <a:defRPr sz="1200">
                <a:solidFill>
                  <a:schemeClr val="bg2"/>
                </a:solidFill>
                <a:latin typeface="+mn-lt"/>
              </a:defRPr>
            </a:lvl1pPr>
          </a:lstStyle>
          <a:p>
            <a:r>
              <a:rPr lang="en-US"/>
              <a:t>Click icon to add picture</a:t>
            </a:r>
          </a:p>
        </p:txBody>
      </p:sp>
      <p:sp>
        <p:nvSpPr>
          <p:cNvPr id="54" name="Text Placeholder 3"/>
          <p:cNvSpPr>
            <a:spLocks noGrp="1"/>
          </p:cNvSpPr>
          <p:nvPr>
            <p:ph type="body" sz="quarter" idx="24"/>
          </p:nvPr>
        </p:nvSpPr>
        <p:spPr>
          <a:xfrm>
            <a:off x="455613"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8" name="Text Placeholder 3"/>
          <p:cNvSpPr>
            <a:spLocks noGrp="1"/>
          </p:cNvSpPr>
          <p:nvPr>
            <p:ph type="body" sz="quarter" idx="25"/>
          </p:nvPr>
        </p:nvSpPr>
        <p:spPr>
          <a:xfrm>
            <a:off x="1827389"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9" name="Text Placeholder 3"/>
          <p:cNvSpPr>
            <a:spLocks noGrp="1"/>
          </p:cNvSpPr>
          <p:nvPr>
            <p:ph type="body" sz="quarter" idx="26"/>
          </p:nvPr>
        </p:nvSpPr>
        <p:spPr>
          <a:xfrm>
            <a:off x="3199165"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0" name="Text Placeholder 3"/>
          <p:cNvSpPr>
            <a:spLocks noGrp="1"/>
          </p:cNvSpPr>
          <p:nvPr>
            <p:ph type="body" sz="quarter" idx="27"/>
          </p:nvPr>
        </p:nvSpPr>
        <p:spPr>
          <a:xfrm>
            <a:off x="4570941"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1" name="Text Placeholder 3"/>
          <p:cNvSpPr>
            <a:spLocks noGrp="1"/>
          </p:cNvSpPr>
          <p:nvPr>
            <p:ph type="body" sz="quarter" idx="28"/>
          </p:nvPr>
        </p:nvSpPr>
        <p:spPr>
          <a:xfrm>
            <a:off x="5942717"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2" name="Text Placeholder 3"/>
          <p:cNvSpPr>
            <a:spLocks noGrp="1"/>
          </p:cNvSpPr>
          <p:nvPr>
            <p:ph type="body" sz="quarter" idx="29"/>
          </p:nvPr>
        </p:nvSpPr>
        <p:spPr>
          <a:xfrm>
            <a:off x="7314493"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3" name="Text Placeholder 3"/>
          <p:cNvSpPr>
            <a:spLocks noGrp="1"/>
          </p:cNvSpPr>
          <p:nvPr>
            <p:ph type="body" sz="quarter" idx="30"/>
          </p:nvPr>
        </p:nvSpPr>
        <p:spPr>
          <a:xfrm>
            <a:off x="8686269"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4" name="Text Placeholder 3"/>
          <p:cNvSpPr>
            <a:spLocks noGrp="1"/>
          </p:cNvSpPr>
          <p:nvPr>
            <p:ph type="body" sz="quarter" idx="31"/>
          </p:nvPr>
        </p:nvSpPr>
        <p:spPr>
          <a:xfrm>
            <a:off x="10058045"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5" name="Text Placeholder 3"/>
          <p:cNvSpPr>
            <a:spLocks noGrp="1"/>
          </p:cNvSpPr>
          <p:nvPr>
            <p:ph type="body" sz="quarter" idx="32"/>
          </p:nvPr>
        </p:nvSpPr>
        <p:spPr>
          <a:xfrm>
            <a:off x="11429821"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6" name="Text Placeholder 3"/>
          <p:cNvSpPr>
            <a:spLocks noGrp="1"/>
          </p:cNvSpPr>
          <p:nvPr>
            <p:ph type="body" sz="quarter" idx="33"/>
          </p:nvPr>
        </p:nvSpPr>
        <p:spPr>
          <a:xfrm>
            <a:off x="12801600" y="2052872"/>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7" name="Text Placeholder 27"/>
          <p:cNvSpPr>
            <a:spLocks noGrp="1"/>
          </p:cNvSpPr>
          <p:nvPr>
            <p:ph type="body" sz="quarter" idx="34"/>
          </p:nvPr>
        </p:nvSpPr>
        <p:spPr>
          <a:xfrm>
            <a:off x="455613"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8" name="Text Placeholder 27"/>
          <p:cNvSpPr>
            <a:spLocks noGrp="1"/>
          </p:cNvSpPr>
          <p:nvPr>
            <p:ph type="body" sz="quarter" idx="35"/>
          </p:nvPr>
        </p:nvSpPr>
        <p:spPr>
          <a:xfrm>
            <a:off x="1827389"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9" name="Text Placeholder 27"/>
          <p:cNvSpPr>
            <a:spLocks noGrp="1"/>
          </p:cNvSpPr>
          <p:nvPr>
            <p:ph type="body" sz="quarter" idx="36"/>
          </p:nvPr>
        </p:nvSpPr>
        <p:spPr>
          <a:xfrm>
            <a:off x="3199165"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0" name="Text Placeholder 27"/>
          <p:cNvSpPr>
            <a:spLocks noGrp="1"/>
          </p:cNvSpPr>
          <p:nvPr>
            <p:ph type="body" sz="quarter" idx="37"/>
          </p:nvPr>
        </p:nvSpPr>
        <p:spPr>
          <a:xfrm>
            <a:off x="4570941"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1" name="Text Placeholder 27"/>
          <p:cNvSpPr>
            <a:spLocks noGrp="1"/>
          </p:cNvSpPr>
          <p:nvPr>
            <p:ph type="body" sz="quarter" idx="38"/>
          </p:nvPr>
        </p:nvSpPr>
        <p:spPr>
          <a:xfrm>
            <a:off x="5942717"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 name="Text Placeholder 27"/>
          <p:cNvSpPr>
            <a:spLocks noGrp="1"/>
          </p:cNvSpPr>
          <p:nvPr>
            <p:ph type="body" sz="quarter" idx="39"/>
          </p:nvPr>
        </p:nvSpPr>
        <p:spPr>
          <a:xfrm>
            <a:off x="7314493"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 name="Text Placeholder 27"/>
          <p:cNvSpPr>
            <a:spLocks noGrp="1"/>
          </p:cNvSpPr>
          <p:nvPr>
            <p:ph type="body" sz="quarter" idx="40"/>
          </p:nvPr>
        </p:nvSpPr>
        <p:spPr>
          <a:xfrm>
            <a:off x="8686269"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 name="Text Placeholder 27"/>
          <p:cNvSpPr>
            <a:spLocks noGrp="1"/>
          </p:cNvSpPr>
          <p:nvPr>
            <p:ph type="body" sz="quarter" idx="41"/>
          </p:nvPr>
        </p:nvSpPr>
        <p:spPr>
          <a:xfrm>
            <a:off x="10058045"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5" name="Text Placeholder 27"/>
          <p:cNvSpPr>
            <a:spLocks noGrp="1"/>
          </p:cNvSpPr>
          <p:nvPr>
            <p:ph type="body" sz="quarter" idx="42"/>
          </p:nvPr>
        </p:nvSpPr>
        <p:spPr>
          <a:xfrm>
            <a:off x="11429821"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6" name="Text Placeholder 27"/>
          <p:cNvSpPr>
            <a:spLocks noGrp="1"/>
          </p:cNvSpPr>
          <p:nvPr>
            <p:ph type="body" sz="quarter" idx="43"/>
          </p:nvPr>
        </p:nvSpPr>
        <p:spPr>
          <a:xfrm>
            <a:off x="12801600" y="2052871"/>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7" name="Text Placeholder 3"/>
          <p:cNvSpPr>
            <a:spLocks noGrp="1"/>
          </p:cNvSpPr>
          <p:nvPr>
            <p:ph type="body" sz="quarter" idx="44"/>
          </p:nvPr>
        </p:nvSpPr>
        <p:spPr>
          <a:xfrm>
            <a:off x="455613"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8" name="Text Placeholder 3"/>
          <p:cNvSpPr>
            <a:spLocks noGrp="1"/>
          </p:cNvSpPr>
          <p:nvPr>
            <p:ph type="body" sz="quarter" idx="45"/>
          </p:nvPr>
        </p:nvSpPr>
        <p:spPr>
          <a:xfrm>
            <a:off x="1827389"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9" name="Text Placeholder 3"/>
          <p:cNvSpPr>
            <a:spLocks noGrp="1"/>
          </p:cNvSpPr>
          <p:nvPr>
            <p:ph type="body" sz="quarter" idx="46"/>
          </p:nvPr>
        </p:nvSpPr>
        <p:spPr>
          <a:xfrm>
            <a:off x="3199165"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0" name="Text Placeholder 3"/>
          <p:cNvSpPr>
            <a:spLocks noGrp="1"/>
          </p:cNvSpPr>
          <p:nvPr>
            <p:ph type="body" sz="quarter" idx="47"/>
          </p:nvPr>
        </p:nvSpPr>
        <p:spPr>
          <a:xfrm>
            <a:off x="4570941"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1" name="Text Placeholder 3"/>
          <p:cNvSpPr>
            <a:spLocks noGrp="1"/>
          </p:cNvSpPr>
          <p:nvPr>
            <p:ph type="body" sz="quarter" idx="48"/>
          </p:nvPr>
        </p:nvSpPr>
        <p:spPr>
          <a:xfrm>
            <a:off x="5942717"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2" name="Text Placeholder 3"/>
          <p:cNvSpPr>
            <a:spLocks noGrp="1"/>
          </p:cNvSpPr>
          <p:nvPr>
            <p:ph type="body" sz="quarter" idx="49"/>
          </p:nvPr>
        </p:nvSpPr>
        <p:spPr>
          <a:xfrm>
            <a:off x="7314493"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3" name="Text Placeholder 3"/>
          <p:cNvSpPr>
            <a:spLocks noGrp="1"/>
          </p:cNvSpPr>
          <p:nvPr>
            <p:ph type="body" sz="quarter" idx="50"/>
          </p:nvPr>
        </p:nvSpPr>
        <p:spPr>
          <a:xfrm>
            <a:off x="8686269"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4" name="Text Placeholder 3"/>
          <p:cNvSpPr>
            <a:spLocks noGrp="1"/>
          </p:cNvSpPr>
          <p:nvPr>
            <p:ph type="body" sz="quarter" idx="51"/>
          </p:nvPr>
        </p:nvSpPr>
        <p:spPr>
          <a:xfrm>
            <a:off x="10058045"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5" name="Text Placeholder 3"/>
          <p:cNvSpPr>
            <a:spLocks noGrp="1"/>
          </p:cNvSpPr>
          <p:nvPr>
            <p:ph type="body" sz="quarter" idx="52"/>
          </p:nvPr>
        </p:nvSpPr>
        <p:spPr>
          <a:xfrm>
            <a:off x="11429821"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6" name="Text Placeholder 3"/>
          <p:cNvSpPr>
            <a:spLocks noGrp="1"/>
          </p:cNvSpPr>
          <p:nvPr>
            <p:ph type="body" sz="quarter" idx="53"/>
          </p:nvPr>
        </p:nvSpPr>
        <p:spPr>
          <a:xfrm>
            <a:off x="12801600" y="4803527"/>
            <a:ext cx="1371600" cy="1371600"/>
          </a:xfrm>
        </p:spPr>
        <p:txBody>
          <a:bodyPr lIns="91440" tIns="91440" rIns="91440" bIns="91440" anchor="b" anchorCtr="0">
            <a:noAutofit/>
          </a:bodyPr>
          <a:lstStyle>
            <a:lvl1pPr marL="0" indent="0">
              <a:lnSpc>
                <a:spcPts val="1400"/>
              </a:lnSpc>
              <a:spcAft>
                <a:spcPts val="0"/>
              </a:spcAft>
              <a:buFontTx/>
              <a:buNone/>
              <a:defRPr sz="1400" cap="all" baseline="0">
                <a:solidFill>
                  <a:schemeClr val="bg1"/>
                </a:solidFill>
                <a:latin typeface="+mn-lt"/>
              </a:defRPr>
            </a:lvl1pPr>
            <a:lvl2pPr marL="0" indent="0">
              <a:lnSpc>
                <a:spcPts val="1400"/>
              </a:lnSpc>
              <a:spcAft>
                <a:spcPts val="0"/>
              </a:spcAft>
              <a:buFontTx/>
              <a:buNone/>
              <a:defRPr sz="1400" cap="all" baseline="0">
                <a:solidFill>
                  <a:schemeClr val="bg1"/>
                </a:solidFill>
                <a:latin typeface="+mn-lt"/>
              </a:defRPr>
            </a:lvl2pPr>
            <a:lvl3pPr marL="0" indent="0">
              <a:lnSpc>
                <a:spcPts val="1400"/>
              </a:lnSpc>
              <a:spcAft>
                <a:spcPts val="0"/>
              </a:spcAft>
              <a:buFontTx/>
              <a:buNone/>
              <a:defRPr sz="1400" cap="all" baseline="0">
                <a:solidFill>
                  <a:schemeClr val="bg1"/>
                </a:solidFill>
                <a:latin typeface="+mn-lt"/>
              </a:defRPr>
            </a:lvl3pPr>
            <a:lvl4pPr marL="0" indent="0">
              <a:lnSpc>
                <a:spcPts val="1400"/>
              </a:lnSpc>
              <a:spcAft>
                <a:spcPts val="0"/>
              </a:spcAft>
              <a:buFontTx/>
              <a:buNone/>
              <a:defRPr sz="1400" cap="all" baseline="0">
                <a:solidFill>
                  <a:schemeClr val="bg1"/>
                </a:solidFill>
                <a:latin typeface="+mn-lt"/>
              </a:defRPr>
            </a:lvl4pPr>
            <a:lvl5pPr marL="0" indent="0">
              <a:lnSpc>
                <a:spcPts val="1400"/>
              </a:lnSpc>
              <a:spcAft>
                <a:spcPts val="0"/>
              </a:spcAft>
              <a:buFontTx/>
              <a:buNone/>
              <a:defRPr sz="140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7" name="Text Placeholder 27"/>
          <p:cNvSpPr>
            <a:spLocks noGrp="1"/>
          </p:cNvSpPr>
          <p:nvPr>
            <p:ph type="body" sz="quarter" idx="54"/>
          </p:nvPr>
        </p:nvSpPr>
        <p:spPr>
          <a:xfrm>
            <a:off x="455613"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8" name="Text Placeholder 27"/>
          <p:cNvSpPr>
            <a:spLocks noGrp="1"/>
          </p:cNvSpPr>
          <p:nvPr>
            <p:ph type="body" sz="quarter" idx="55"/>
          </p:nvPr>
        </p:nvSpPr>
        <p:spPr>
          <a:xfrm>
            <a:off x="1827389"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9" name="Text Placeholder 27"/>
          <p:cNvSpPr>
            <a:spLocks noGrp="1"/>
          </p:cNvSpPr>
          <p:nvPr>
            <p:ph type="body" sz="quarter" idx="56"/>
          </p:nvPr>
        </p:nvSpPr>
        <p:spPr>
          <a:xfrm>
            <a:off x="3199165"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0" name="Text Placeholder 27"/>
          <p:cNvSpPr>
            <a:spLocks noGrp="1"/>
          </p:cNvSpPr>
          <p:nvPr>
            <p:ph type="body" sz="quarter" idx="57"/>
          </p:nvPr>
        </p:nvSpPr>
        <p:spPr>
          <a:xfrm>
            <a:off x="4570941"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1" name="Text Placeholder 27"/>
          <p:cNvSpPr>
            <a:spLocks noGrp="1"/>
          </p:cNvSpPr>
          <p:nvPr>
            <p:ph type="body" sz="quarter" idx="58"/>
          </p:nvPr>
        </p:nvSpPr>
        <p:spPr>
          <a:xfrm>
            <a:off x="5942717"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2" name="Text Placeholder 27"/>
          <p:cNvSpPr>
            <a:spLocks noGrp="1"/>
          </p:cNvSpPr>
          <p:nvPr>
            <p:ph type="body" sz="quarter" idx="59"/>
          </p:nvPr>
        </p:nvSpPr>
        <p:spPr>
          <a:xfrm>
            <a:off x="7314493"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3" name="Text Placeholder 27"/>
          <p:cNvSpPr>
            <a:spLocks noGrp="1"/>
          </p:cNvSpPr>
          <p:nvPr>
            <p:ph type="body" sz="quarter" idx="60"/>
          </p:nvPr>
        </p:nvSpPr>
        <p:spPr>
          <a:xfrm>
            <a:off x="8686269"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4" name="Text Placeholder 27"/>
          <p:cNvSpPr>
            <a:spLocks noGrp="1"/>
          </p:cNvSpPr>
          <p:nvPr>
            <p:ph type="body" sz="quarter" idx="61"/>
          </p:nvPr>
        </p:nvSpPr>
        <p:spPr>
          <a:xfrm>
            <a:off x="10058045"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5" name="Text Placeholder 27"/>
          <p:cNvSpPr>
            <a:spLocks noGrp="1"/>
          </p:cNvSpPr>
          <p:nvPr>
            <p:ph type="body" sz="quarter" idx="62"/>
          </p:nvPr>
        </p:nvSpPr>
        <p:spPr>
          <a:xfrm>
            <a:off x="11429821"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6" name="Text Placeholder 27"/>
          <p:cNvSpPr>
            <a:spLocks noGrp="1"/>
          </p:cNvSpPr>
          <p:nvPr>
            <p:ph type="body" sz="quarter" idx="63"/>
          </p:nvPr>
        </p:nvSpPr>
        <p:spPr>
          <a:xfrm>
            <a:off x="12801600" y="4803526"/>
            <a:ext cx="1371600" cy="365760"/>
          </a:xfrm>
        </p:spPr>
        <p:txBody>
          <a:bodyPr lIns="91440" tIns="91440" rIns="91440">
            <a:noAutofit/>
          </a:bodyPr>
          <a:lstStyle>
            <a:lvl1pPr marL="0">
              <a:lnSpc>
                <a:spcPts val="1800"/>
              </a:lnSpc>
              <a:spcAft>
                <a:spcPts val="0"/>
              </a:spcAft>
              <a:buFontTx/>
              <a:buNone/>
              <a:defRPr sz="1800" b="1" i="0" cap="all" baseline="0">
                <a:solidFill>
                  <a:schemeClr val="bg1"/>
                </a:solidFill>
                <a:latin typeface="+mn-lt"/>
              </a:defRPr>
            </a:lvl1pPr>
            <a:lvl2pPr marL="0" indent="0">
              <a:lnSpc>
                <a:spcPts val="1800"/>
              </a:lnSpc>
              <a:spcAft>
                <a:spcPts val="0"/>
              </a:spcAft>
              <a:buFontTx/>
              <a:buNone/>
              <a:defRPr sz="1800" b="1" i="0" cap="all" baseline="0">
                <a:solidFill>
                  <a:schemeClr val="bg1"/>
                </a:solidFill>
                <a:latin typeface="+mn-lt"/>
              </a:defRPr>
            </a:lvl2pPr>
            <a:lvl3pPr marL="0" indent="0">
              <a:lnSpc>
                <a:spcPts val="1800"/>
              </a:lnSpc>
              <a:spcAft>
                <a:spcPts val="0"/>
              </a:spcAft>
              <a:buFontTx/>
              <a:buNone/>
              <a:defRPr sz="1800" b="1" i="0" cap="all" baseline="0">
                <a:solidFill>
                  <a:schemeClr val="bg1"/>
                </a:solidFill>
                <a:latin typeface="+mn-lt"/>
              </a:defRPr>
            </a:lvl3pPr>
            <a:lvl4pPr marL="0" indent="0">
              <a:lnSpc>
                <a:spcPts val="1800"/>
              </a:lnSpc>
              <a:spcAft>
                <a:spcPts val="0"/>
              </a:spcAft>
              <a:buFontTx/>
              <a:buNone/>
              <a:defRPr sz="1800" b="1" i="0" cap="all" baseline="0">
                <a:solidFill>
                  <a:schemeClr val="bg1"/>
                </a:solidFill>
                <a:latin typeface="+mn-lt"/>
              </a:defRPr>
            </a:lvl4pPr>
            <a:lvl5pPr marL="0" indent="0">
              <a:lnSpc>
                <a:spcPts val="1800"/>
              </a:lnSpc>
              <a:spcAft>
                <a:spcPts val="0"/>
              </a:spcAft>
              <a:buFontTx/>
              <a:buNone/>
              <a:defRPr sz="1800" b="1" i="0" cap="all" baseline="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9399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9" name="Slide Number Placeholder 8"/>
          <p:cNvSpPr>
            <a:spLocks noGrp="1"/>
          </p:cNvSpPr>
          <p:nvPr>
            <p:ph type="sldNum" sz="quarter" idx="11"/>
          </p:nvPr>
        </p:nvSpPr>
        <p:spPr/>
        <p:txBody>
          <a:bodyPr/>
          <a:lstStyle/>
          <a:p>
            <a:fld id="{A3032E39-2DD7-6341-87B9-9AB98FE36691}" type="slidenum">
              <a:rPr lang="en-US" smtClean="0"/>
              <a:pPr/>
              <a:t>‹#›</a:t>
            </a:fld>
            <a:endParaRPr lang="en-US" dirty="0"/>
          </a:p>
        </p:txBody>
      </p:sp>
      <p:sp>
        <p:nvSpPr>
          <p:cNvPr id="8" name="Footer Placeholder 7"/>
          <p:cNvSpPr>
            <a:spLocks noGrp="1"/>
          </p:cNvSpPr>
          <p:nvPr>
            <p:ph type="ftr" sz="quarter" idx="10"/>
          </p:nvPr>
        </p:nvSpPr>
        <p:spPr/>
        <p:txBody>
          <a:bodyPr/>
          <a:lstStyle/>
          <a:p>
            <a:r>
              <a:rPr lang="en-US"/>
              <a:t>PMD020227-1.0 | © 2017 Medtronic Inc. All Rights Reserved.</a:t>
            </a:r>
            <a:endParaRPr lang="en-US" dirty="0"/>
          </a:p>
        </p:txBody>
      </p:sp>
      <p:sp>
        <p:nvSpPr>
          <p:cNvPr id="2" name="Title 1"/>
          <p:cNvSpPr>
            <a:spLocks noGrp="1"/>
          </p:cNvSpPr>
          <p:nvPr>
            <p:ph type="title"/>
          </p:nvPr>
        </p:nvSpPr>
        <p:spPr>
          <a:xfrm>
            <a:off x="457200" y="421865"/>
            <a:ext cx="137160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5" name="Text Placeholder 3"/>
          <p:cNvSpPr>
            <a:spLocks noGrp="1"/>
          </p:cNvSpPr>
          <p:nvPr>
            <p:ph type="body" sz="quarter" idx="13"/>
          </p:nvPr>
        </p:nvSpPr>
        <p:spPr>
          <a:xfrm>
            <a:off x="457200" y="783142"/>
            <a:ext cx="13716000" cy="365760"/>
          </a:xfrm>
        </p:spPr>
        <p:txBody>
          <a:bodyPr>
            <a:noAutofit/>
          </a:bodyPr>
          <a:lstStyle>
            <a:lvl1pPr marL="0">
              <a:lnSpc>
                <a:spcPct val="85000"/>
              </a:lnSpc>
              <a:spcBef>
                <a:spcPts val="0"/>
              </a:spcBef>
              <a:spcAft>
                <a:spcPts val="0"/>
              </a:spcAft>
              <a:buFontTx/>
              <a:buNone/>
              <a:defRPr sz="2800" cap="all">
                <a:solidFill>
                  <a:schemeClr val="tx2"/>
                </a:solidFill>
                <a:latin typeface="Effra Light"/>
              </a:defRPr>
            </a:lvl1pPr>
            <a:lvl2pPr marL="0" indent="0">
              <a:lnSpc>
                <a:spcPct val="85000"/>
              </a:lnSpc>
              <a:spcBef>
                <a:spcPts val="0"/>
              </a:spcBef>
              <a:spcAft>
                <a:spcPts val="0"/>
              </a:spcAft>
              <a:buFontTx/>
              <a:buNone/>
              <a:defRPr sz="2800" b="0" i="0" cap="all">
                <a:solidFill>
                  <a:schemeClr val="tx2"/>
                </a:solidFill>
                <a:latin typeface="Effra Light"/>
              </a:defRPr>
            </a:lvl2pPr>
            <a:lvl3pPr marL="0" indent="0">
              <a:lnSpc>
                <a:spcPct val="85000"/>
              </a:lnSpc>
              <a:spcBef>
                <a:spcPts val="0"/>
              </a:spcBef>
              <a:spcAft>
                <a:spcPts val="0"/>
              </a:spcAft>
              <a:buFontTx/>
              <a:buNone/>
              <a:defRPr sz="2800" b="0" i="0" cap="all">
                <a:solidFill>
                  <a:schemeClr val="tx2"/>
                </a:solidFill>
                <a:latin typeface="Effra Light"/>
              </a:defRPr>
            </a:lvl3pPr>
            <a:lvl4pPr marL="0" indent="0">
              <a:lnSpc>
                <a:spcPct val="85000"/>
              </a:lnSpc>
              <a:spcBef>
                <a:spcPts val="0"/>
              </a:spcBef>
              <a:spcAft>
                <a:spcPts val="0"/>
              </a:spcAft>
              <a:buFontTx/>
              <a:buNone/>
              <a:defRPr sz="2800" b="0" i="0" cap="all">
                <a:solidFill>
                  <a:schemeClr val="tx2"/>
                </a:solidFill>
                <a:latin typeface="Effra Light"/>
              </a:defRPr>
            </a:lvl4pPr>
            <a:lvl5pPr marL="0" indent="0">
              <a:lnSpc>
                <a:spcPct val="85000"/>
              </a:lnSpc>
              <a:spcBef>
                <a:spcPts val="0"/>
              </a:spcBef>
              <a:spcAft>
                <a:spcPts val="0"/>
              </a:spcAft>
              <a:buFontTx/>
              <a:buNone/>
              <a:defRPr sz="2800" b="0" i="0" cap="all">
                <a:solidFill>
                  <a:schemeClr val="tx2"/>
                </a:solidFill>
                <a:latin typeface="Effra Light"/>
              </a:defRPr>
            </a:lvl5pPr>
            <a:lvl6pPr marL="0" indent="0">
              <a:lnSpc>
                <a:spcPts val="2800"/>
              </a:lnSpc>
              <a:spcAft>
                <a:spcPts val="400"/>
              </a:spcAft>
              <a:buFontTx/>
              <a:buNone/>
              <a:defRPr sz="2800" b="0" i="0" cap="all">
                <a:latin typeface="Effra Light"/>
                <a:cs typeface="Effra Light"/>
              </a:defRPr>
            </a:lvl6pPr>
            <a:lvl7pPr marL="0" indent="0">
              <a:lnSpc>
                <a:spcPts val="2800"/>
              </a:lnSpc>
              <a:spcAft>
                <a:spcPts val="400"/>
              </a:spcAft>
              <a:buFontTx/>
              <a:buNone/>
              <a:defRPr sz="2800" b="0" i="0" cap="all">
                <a:latin typeface="Effra Light"/>
                <a:cs typeface="Effra Light"/>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78897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A3032E39-2DD7-6341-87B9-9AB98FE36691}" type="slidenum">
              <a:rPr lang="en-US" smtClean="0"/>
              <a:pPr/>
              <a:t>‹#›</a:t>
            </a:fld>
            <a:endParaRPr lang="en-US" dirty="0"/>
          </a:p>
        </p:txBody>
      </p:sp>
      <p:sp>
        <p:nvSpPr>
          <p:cNvPr id="5" name="Footer Placeholder 4"/>
          <p:cNvSpPr>
            <a:spLocks noGrp="1"/>
          </p:cNvSpPr>
          <p:nvPr>
            <p:ph type="ftr" sz="quarter" idx="10"/>
          </p:nvPr>
        </p:nvSpPr>
        <p:spPr/>
        <p:txBody>
          <a:bodyPr/>
          <a:lstStyle/>
          <a:p>
            <a:r>
              <a:rPr lang="en-US"/>
              <a:t>PMD020227-1.0 | © 2017 Medtronic Inc. All Rights Reserved.</a:t>
            </a:r>
            <a:endParaRPr lang="en-US" dirty="0"/>
          </a:p>
        </p:txBody>
      </p:sp>
    </p:spTree>
    <p:extLst>
      <p:ext uri="{BB962C8B-B14F-4D97-AF65-F5344CB8AC3E}">
        <p14:creationId xmlns:p14="http://schemas.microsoft.com/office/powerpoint/2010/main" val="3021519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8181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Divider 1">
    <p:bg>
      <p:bgPr>
        <a:solidFill>
          <a:schemeClr val="accent1"/>
        </a:solidFill>
        <a:effectLst/>
      </p:bgPr>
    </p:bg>
    <p:spTree>
      <p:nvGrpSpPr>
        <p:cNvPr id="1" name=""/>
        <p:cNvGrpSpPr/>
        <p:nvPr/>
      </p:nvGrpSpPr>
      <p:grpSpPr>
        <a:xfrm>
          <a:off x="0" y="0"/>
          <a:ext cx="0" cy="0"/>
          <a:chOff x="0" y="0"/>
          <a:chExt cx="0" cy="0"/>
        </a:xfrm>
      </p:grpSpPr>
      <p:sp>
        <p:nvSpPr>
          <p:cNvPr id="8" name="Frame 7"/>
          <p:cNvSpPr/>
          <p:nvPr userDrawn="1"/>
        </p:nvSpPr>
        <p:spPr>
          <a:xfrm>
            <a:off x="457200" y="455613"/>
            <a:ext cx="13716000" cy="6291072"/>
          </a:xfrm>
          <a:prstGeom prst="frame">
            <a:avLst>
              <a:gd name="adj1" fmla="val 1811"/>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t" anchorCtr="0"/>
          <a:lstStyle/>
          <a:p>
            <a:pPr algn="ctr"/>
            <a:endParaRPr lang="en-US" sz="2200" dirty="0">
              <a:solidFill>
                <a:schemeClr val="tx1"/>
              </a:solidFill>
            </a:endParaRPr>
          </a:p>
        </p:txBody>
      </p:sp>
      <p:sp>
        <p:nvSpPr>
          <p:cNvPr id="3" name="Title 2"/>
          <p:cNvSpPr>
            <a:spLocks noGrp="1"/>
          </p:cNvSpPr>
          <p:nvPr>
            <p:ph type="title"/>
          </p:nvPr>
        </p:nvSpPr>
        <p:spPr>
          <a:xfrm>
            <a:off x="914400" y="850392"/>
            <a:ext cx="8686800" cy="5257800"/>
          </a:xfrm>
        </p:spPr>
        <p:txBody>
          <a:bodyPr/>
          <a:lstStyle>
            <a:lvl1pPr>
              <a:defRPr>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stretch>
            <a:fillRect/>
          </a:stretch>
        </p:blipFill>
        <p:spPr>
          <a:xfrm>
            <a:off x="11524049" y="6766560"/>
            <a:ext cx="3016250" cy="1372914"/>
          </a:xfrm>
          <a:prstGeom prst="rect">
            <a:avLst/>
          </a:prstGeom>
        </p:spPr>
      </p:pic>
    </p:spTree>
    <p:extLst>
      <p:ext uri="{BB962C8B-B14F-4D97-AF65-F5344CB8AC3E}">
        <p14:creationId xmlns:p14="http://schemas.microsoft.com/office/powerpoint/2010/main" val="3719801527"/>
      </p:ext>
    </p:extLst>
  </p:cSld>
  <p:clrMapOvr>
    <a:masterClrMapping/>
  </p:clrMapOvr>
  <p:extLst mod="1">
    <p:ext uri="{DCECCB84-F9BA-43D5-87BE-67443E8EF086}">
      <p15:sldGuideLst xmlns:p15="http://schemas.microsoft.com/office/powerpoint/2012/main">
        <p15:guide id="1" orient="horz" pos="576">
          <p15:clr>
            <a:srgbClr val="FBAE40"/>
          </p15:clr>
        </p15:guide>
        <p15:guide id="2" pos="57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423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7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5370" y="448055"/>
            <a:ext cx="13411199" cy="320040"/>
          </a:xfrm>
        </p:spPr>
        <p:txBody>
          <a:bodyPr>
            <a:noAutofit/>
          </a:bodyPr>
          <a:lstStyle/>
          <a:p>
            <a:r>
              <a:rPr lang="en-US"/>
              <a:t>Click to edit Master title style</a:t>
            </a:r>
            <a:endParaRPr lang="en-US" dirty="0"/>
          </a:p>
        </p:txBody>
      </p:sp>
      <p:sp>
        <p:nvSpPr>
          <p:cNvPr id="4" name="Text Placeholder 3"/>
          <p:cNvSpPr>
            <a:spLocks noGrp="1"/>
          </p:cNvSpPr>
          <p:nvPr>
            <p:ph type="body" sz="quarter" idx="12"/>
          </p:nvPr>
        </p:nvSpPr>
        <p:spPr>
          <a:xfrm>
            <a:off x="605370" y="751078"/>
            <a:ext cx="13411199" cy="320040"/>
          </a:xfrm>
        </p:spPr>
        <p:txBody>
          <a:bodyPr>
            <a:noAutofit/>
          </a:bodyPr>
          <a:lstStyle>
            <a:lvl1pPr marL="0">
              <a:lnSpc>
                <a:spcPts val="2400"/>
              </a:lnSpc>
              <a:spcAft>
                <a:spcPts val="0"/>
              </a:spcAft>
              <a:buFontTx/>
              <a:buNone/>
              <a:defRPr sz="2800" cap="all">
                <a:solidFill>
                  <a:schemeClr val="tx2"/>
                </a:solidFill>
                <a:latin typeface="Effra Light"/>
              </a:defRPr>
            </a:lvl1pPr>
            <a:lvl2pPr marL="0" indent="0">
              <a:lnSpc>
                <a:spcPts val="2400"/>
              </a:lnSpc>
              <a:spcAft>
                <a:spcPts val="0"/>
              </a:spcAft>
              <a:buFontTx/>
              <a:buNone/>
              <a:defRPr sz="2800" b="0" i="0" cap="all">
                <a:solidFill>
                  <a:schemeClr val="tx2"/>
                </a:solidFill>
                <a:latin typeface="Effra Light"/>
              </a:defRPr>
            </a:lvl2pPr>
            <a:lvl3pPr marL="0" indent="0">
              <a:lnSpc>
                <a:spcPts val="2400"/>
              </a:lnSpc>
              <a:spcAft>
                <a:spcPts val="0"/>
              </a:spcAft>
              <a:buFontTx/>
              <a:buNone/>
              <a:defRPr sz="2800" b="0" i="0" cap="all">
                <a:solidFill>
                  <a:schemeClr val="tx2"/>
                </a:solidFill>
                <a:latin typeface="Effra Light"/>
              </a:defRPr>
            </a:lvl3pPr>
            <a:lvl4pPr marL="0" indent="0">
              <a:lnSpc>
                <a:spcPts val="2400"/>
              </a:lnSpc>
              <a:spcAft>
                <a:spcPts val="0"/>
              </a:spcAft>
              <a:buFontTx/>
              <a:buNone/>
              <a:defRPr sz="2800" b="0" i="0" cap="all">
                <a:solidFill>
                  <a:schemeClr val="tx2"/>
                </a:solidFill>
                <a:latin typeface="Effra Light"/>
              </a:defRPr>
            </a:lvl4pPr>
            <a:lvl5pPr marL="0" indent="0">
              <a:lnSpc>
                <a:spcPts val="2400"/>
              </a:lnSpc>
              <a:spcAft>
                <a:spcPts val="0"/>
              </a:spcAft>
              <a:buFontTx/>
              <a:buNone/>
              <a:defRPr sz="2800" b="0" i="0" cap="all">
                <a:solidFill>
                  <a:schemeClr val="tx2"/>
                </a:solidFill>
                <a:latin typeface="Effra Light"/>
              </a:defRPr>
            </a:lvl5pPr>
            <a:lvl6pPr marL="0" indent="0">
              <a:lnSpc>
                <a:spcPts val="2800"/>
              </a:lnSpc>
              <a:spcAft>
                <a:spcPts val="400"/>
              </a:spcAft>
              <a:buFontTx/>
              <a:buNone/>
              <a:defRPr sz="2800" b="0" i="0" cap="all">
                <a:latin typeface="Effra Light"/>
                <a:cs typeface="Effra Light"/>
              </a:defRPr>
            </a:lvl6pPr>
            <a:lvl7pPr marL="0" indent="0">
              <a:lnSpc>
                <a:spcPts val="2800"/>
              </a:lnSpc>
              <a:spcAft>
                <a:spcPts val="400"/>
              </a:spcAft>
              <a:buFontTx/>
              <a:buNone/>
              <a:defRPr sz="280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33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1">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10515600" y="4114800"/>
            <a:ext cx="4114800" cy="4114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200" dirty="0"/>
          </a:p>
        </p:txBody>
      </p:sp>
      <p:sp>
        <p:nvSpPr>
          <p:cNvPr id="15" name="Rectangle 14"/>
          <p:cNvSpPr/>
          <p:nvPr userDrawn="1"/>
        </p:nvSpPr>
        <p:spPr>
          <a:xfrm>
            <a:off x="6400800" y="0"/>
            <a:ext cx="4114800" cy="8229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200" dirty="0"/>
          </a:p>
        </p:txBody>
      </p:sp>
      <p:sp>
        <p:nvSpPr>
          <p:cNvPr id="13" name="Rectangle 12"/>
          <p:cNvSpPr/>
          <p:nvPr userDrawn="1"/>
        </p:nvSpPr>
        <p:spPr>
          <a:xfrm>
            <a:off x="10515600" y="0"/>
            <a:ext cx="4114800" cy="411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200" dirty="0"/>
          </a:p>
        </p:txBody>
      </p:sp>
      <p:pic>
        <p:nvPicPr>
          <p:cNvPr id="14" name="Picture 13"/>
          <p:cNvPicPr>
            <a:picLocks noChangeAspect="1"/>
          </p:cNvPicPr>
          <p:nvPr userDrawn="1"/>
        </p:nvPicPr>
        <p:blipFill>
          <a:blip r:embed="rId2"/>
          <a:stretch>
            <a:fillRect/>
          </a:stretch>
        </p:blipFill>
        <p:spPr>
          <a:xfrm>
            <a:off x="11523227" y="6767864"/>
            <a:ext cx="3016081" cy="1372836"/>
          </a:xfrm>
          <a:prstGeom prst="rect">
            <a:avLst/>
          </a:prstGeom>
        </p:spPr>
      </p:pic>
      <p:sp>
        <p:nvSpPr>
          <p:cNvPr id="10" name="Picture Placeholder 9"/>
          <p:cNvSpPr>
            <a:spLocks noGrp="1"/>
          </p:cNvSpPr>
          <p:nvPr>
            <p:ph type="pic" sz="quarter" idx="12" hasCustomPrompt="1"/>
          </p:nvPr>
        </p:nvSpPr>
        <p:spPr>
          <a:xfrm>
            <a:off x="10516494" y="0"/>
            <a:ext cx="4114800" cy="4114800"/>
          </a:xfrm>
          <a:prstGeom prst="rect">
            <a:avLst/>
          </a:prstGeom>
          <a:noFill/>
        </p:spPr>
        <p:txBody>
          <a:bodyPr vert="horz" lIns="91440" tIns="45720" rIns="91440" bIns="45720">
            <a:normAutofit/>
          </a:bodyPr>
          <a:lstStyle>
            <a:lvl1pPr>
              <a:defRPr sz="1800" b="0" i="0">
                <a:solidFill>
                  <a:schemeClr val="tx2"/>
                </a:solidFill>
                <a:latin typeface="Effra Light"/>
                <a:cs typeface="Effra Light"/>
              </a:defRPr>
            </a:lvl1pPr>
          </a:lstStyle>
          <a:p>
            <a:r>
              <a:rPr lang="en-US" dirty="0"/>
              <a:t>Add photo or leave as solid Color</a:t>
            </a:r>
          </a:p>
        </p:txBody>
      </p:sp>
      <p:sp>
        <p:nvSpPr>
          <p:cNvPr id="11" name="Text Placeholder 13"/>
          <p:cNvSpPr>
            <a:spLocks noGrp="1"/>
          </p:cNvSpPr>
          <p:nvPr>
            <p:ph type="body" sz="quarter" idx="14"/>
          </p:nvPr>
        </p:nvSpPr>
        <p:spPr>
          <a:xfrm>
            <a:off x="457200" y="415756"/>
            <a:ext cx="5257800" cy="228600"/>
          </a:xfrm>
          <a:prstGeom prst="rect">
            <a:avLst/>
          </a:prstGeom>
        </p:spPr>
        <p:txBody>
          <a:bodyPr vert="horz" lIns="0" tIns="0" rIns="0" bIns="0"/>
          <a:lstStyle>
            <a:lvl1pPr>
              <a:lnSpc>
                <a:spcPct val="100000"/>
              </a:lnSpc>
              <a:buFontTx/>
              <a:buNone/>
              <a:defRPr sz="1200" b="0" i="0" cap="none" baseline="0">
                <a:solidFill>
                  <a:schemeClr val="tx1"/>
                </a:solidFill>
                <a:latin typeface="+mn-lt"/>
              </a:defRPr>
            </a:lvl1pPr>
            <a:lvl2pPr>
              <a:lnSpc>
                <a:spcPct val="100000"/>
              </a:lnSpc>
              <a:buFontTx/>
              <a:buNone/>
              <a:defRPr sz="1200" b="0" i="0" cap="none" baseline="0">
                <a:solidFill>
                  <a:schemeClr val="tx1"/>
                </a:solidFill>
                <a:latin typeface="+mn-lt"/>
              </a:defRPr>
            </a:lvl2pPr>
            <a:lvl3pPr>
              <a:lnSpc>
                <a:spcPct val="100000"/>
              </a:lnSpc>
              <a:buFontTx/>
              <a:buNone/>
              <a:defRPr sz="1200" b="0" i="0" cap="none" baseline="0">
                <a:solidFill>
                  <a:schemeClr val="tx1"/>
                </a:solidFill>
                <a:latin typeface="+mn-lt"/>
              </a:defRPr>
            </a:lvl3pPr>
            <a:lvl4pPr>
              <a:lnSpc>
                <a:spcPct val="100000"/>
              </a:lnSpc>
              <a:buFontTx/>
              <a:buNone/>
              <a:defRPr sz="1200" b="0" i="0" cap="none" baseline="0">
                <a:solidFill>
                  <a:schemeClr val="tx1"/>
                </a:solidFill>
                <a:latin typeface="+mn-lt"/>
              </a:defRPr>
            </a:lvl4pPr>
            <a:lvl5pPr>
              <a:lnSpc>
                <a:spcPct val="100000"/>
              </a:lnSpc>
              <a:buFontTx/>
              <a:buNone/>
              <a:defRPr sz="1200" b="0" i="0" cap="none"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p:cNvSpPr>
            <a:spLocks noGrp="1"/>
          </p:cNvSpPr>
          <p:nvPr>
            <p:ph type="title"/>
          </p:nvPr>
        </p:nvSpPr>
        <p:spPr>
          <a:xfrm>
            <a:off x="457200" y="1536192"/>
            <a:ext cx="5257800" cy="4343400"/>
          </a:xfrm>
        </p:spPr>
        <p:txBody>
          <a:bodyPr/>
          <a:lstStyle/>
          <a:p>
            <a:r>
              <a:rPr lang="en-US" dirty="0"/>
              <a:t>Click to edit Master title style</a:t>
            </a:r>
          </a:p>
        </p:txBody>
      </p:sp>
      <p:sp>
        <p:nvSpPr>
          <p:cNvPr id="5" name="Text Placeholder 4"/>
          <p:cNvSpPr>
            <a:spLocks noGrp="1"/>
          </p:cNvSpPr>
          <p:nvPr>
            <p:ph type="body" sz="quarter" idx="13"/>
          </p:nvPr>
        </p:nvSpPr>
        <p:spPr>
          <a:xfrm>
            <a:off x="457200" y="7004305"/>
            <a:ext cx="5257800" cy="834975"/>
          </a:xfrm>
          <a:prstGeom prst="rect">
            <a:avLst/>
          </a:prstGeom>
        </p:spPr>
        <p:txBody>
          <a:bodyPr lIns="0" tIns="0" rIns="0" bIns="0">
            <a:normAutofit/>
          </a:bodyPr>
          <a:lstStyle>
            <a:lvl1pPr>
              <a:lnSpc>
                <a:spcPct val="100000"/>
              </a:lnSpc>
              <a:defRPr sz="1800" b="0" i="0">
                <a:solidFill>
                  <a:schemeClr val="tx2"/>
                </a:solidFill>
                <a:latin typeface="+mn-lt"/>
                <a:cs typeface="Effra Light"/>
              </a:defRPr>
            </a:lvl1pPr>
            <a:lvl2pPr>
              <a:lnSpc>
                <a:spcPct val="100000"/>
              </a:lnSpc>
              <a:defRPr sz="1800" b="1">
                <a:solidFill>
                  <a:schemeClr val="tx2"/>
                </a:solidFill>
                <a:latin typeface="+mn-lt"/>
              </a:defRPr>
            </a:lvl2pPr>
            <a:lvl3pPr>
              <a:lnSpc>
                <a:spcPct val="100000"/>
              </a:lnSpc>
              <a:defRPr sz="1800" b="0">
                <a:solidFill>
                  <a:schemeClr val="tx2"/>
                </a:solidFill>
                <a:latin typeface="+mn-lt"/>
              </a:defRPr>
            </a:lvl3pPr>
            <a:lvl4pPr>
              <a:lnSpc>
                <a:spcPct val="100000"/>
              </a:lnSpc>
              <a:defRPr sz="1800">
                <a:solidFill>
                  <a:schemeClr val="tx2"/>
                </a:solidFill>
                <a:latin typeface="+mn-lt"/>
              </a:defRPr>
            </a:lvl4pPr>
            <a:lvl5pPr>
              <a:lnSpc>
                <a:spcPct val="100000"/>
              </a:lnSpc>
              <a:defRPr sz="1800">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3765204"/>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100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4" name="Title 3"/>
          <p:cNvSpPr>
            <a:spLocks noGrp="1"/>
          </p:cNvSpPr>
          <p:nvPr>
            <p:ph type="title"/>
          </p:nvPr>
        </p:nvSpPr>
        <p:spPr>
          <a:xfrm>
            <a:off x="457199" y="1472184"/>
            <a:ext cx="11887200" cy="5257800"/>
          </a:xfrm>
        </p:spPr>
        <p:txBody>
          <a:bodyPr>
            <a:normAutofit/>
          </a:bodyPr>
          <a:lstStyle>
            <a:lvl1pPr>
              <a:defRPr sz="10000">
                <a:solidFill>
                  <a:schemeClr val="tx2"/>
                </a:solidFill>
              </a:defRPr>
            </a:lvl1pPr>
          </a:lstStyle>
          <a:p>
            <a:r>
              <a:rPr lang="en-US" dirty="0"/>
              <a:t>Click to edit Master title style</a:t>
            </a:r>
          </a:p>
        </p:txBody>
      </p:sp>
      <p:sp>
        <p:nvSpPr>
          <p:cNvPr id="6" name="Text Placeholder 5"/>
          <p:cNvSpPr>
            <a:spLocks noGrp="1"/>
          </p:cNvSpPr>
          <p:nvPr>
            <p:ph type="body" sz="quarter" idx="11"/>
          </p:nvPr>
        </p:nvSpPr>
        <p:spPr>
          <a:xfrm>
            <a:off x="457200" y="7004304"/>
            <a:ext cx="7315200" cy="882396"/>
          </a:xfrm>
          <a:prstGeom prst="rect">
            <a:avLst/>
          </a:prstGeom>
        </p:spPr>
        <p:txBody>
          <a:bodyPr vert="horz" lIns="0" tIns="0" rIns="0" bIns="0">
            <a:normAutofit/>
          </a:bodyPr>
          <a:lstStyle>
            <a:lvl1pPr>
              <a:lnSpc>
                <a:spcPct val="100000"/>
              </a:lnSpc>
              <a:defRPr sz="1800" b="0">
                <a:solidFill>
                  <a:schemeClr val="accent2"/>
                </a:solidFill>
                <a:latin typeface="+mn-lt"/>
              </a:defRPr>
            </a:lvl1pPr>
            <a:lvl2pPr>
              <a:lnSpc>
                <a:spcPct val="100000"/>
              </a:lnSpc>
              <a:defRPr sz="1800" b="1">
                <a:solidFill>
                  <a:schemeClr val="accent2"/>
                </a:solidFill>
                <a:latin typeface="+mn-lt"/>
              </a:defRPr>
            </a:lvl2pPr>
            <a:lvl3pPr>
              <a:lnSpc>
                <a:spcPct val="100000"/>
              </a:lnSpc>
              <a:defRPr sz="1800">
                <a:solidFill>
                  <a:schemeClr val="accent2"/>
                </a:solidFill>
                <a:latin typeface="+mn-lt"/>
              </a:defRPr>
            </a:lvl3pPr>
            <a:lvl4pPr>
              <a:lnSpc>
                <a:spcPct val="100000"/>
              </a:lnSpc>
              <a:defRPr sz="1800">
                <a:solidFill>
                  <a:schemeClr val="accent2"/>
                </a:solidFill>
                <a:latin typeface="+mn-lt"/>
              </a:defRPr>
            </a:lvl4pPr>
            <a:lvl5pPr>
              <a:lnSpc>
                <a:spcPct val="100000"/>
              </a:lnSpc>
              <a:defRPr sz="1800">
                <a:solidFill>
                  <a:schemeClr val="accent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3"/>
          <p:cNvSpPr>
            <a:spLocks noGrp="1"/>
          </p:cNvSpPr>
          <p:nvPr>
            <p:ph type="body" sz="quarter" idx="14"/>
          </p:nvPr>
        </p:nvSpPr>
        <p:spPr>
          <a:xfrm>
            <a:off x="457200" y="415756"/>
            <a:ext cx="4572000" cy="228600"/>
          </a:xfrm>
          <a:prstGeom prst="rect">
            <a:avLst/>
          </a:prstGeom>
        </p:spPr>
        <p:txBody>
          <a:bodyPr vert="horz" lIns="0" tIns="0" rIns="0" bIns="0"/>
          <a:lstStyle>
            <a:lvl1pPr>
              <a:lnSpc>
                <a:spcPct val="100000"/>
              </a:lnSpc>
              <a:buFontTx/>
              <a:buNone/>
              <a:defRPr sz="1200" b="0" i="0" cap="none" baseline="0">
                <a:solidFill>
                  <a:schemeClr val="tx1"/>
                </a:solidFill>
                <a:latin typeface="+mn-lt"/>
              </a:defRPr>
            </a:lvl1pPr>
            <a:lvl2pPr>
              <a:lnSpc>
                <a:spcPct val="100000"/>
              </a:lnSpc>
              <a:buFontTx/>
              <a:buNone/>
              <a:defRPr sz="1200" b="0" i="0" cap="none" baseline="0">
                <a:solidFill>
                  <a:schemeClr val="tx1"/>
                </a:solidFill>
                <a:latin typeface="+mn-lt"/>
              </a:defRPr>
            </a:lvl2pPr>
            <a:lvl3pPr>
              <a:lnSpc>
                <a:spcPct val="100000"/>
              </a:lnSpc>
              <a:buFontTx/>
              <a:buNone/>
              <a:defRPr sz="1200" b="0" i="0" cap="none" baseline="0">
                <a:solidFill>
                  <a:schemeClr val="tx1"/>
                </a:solidFill>
                <a:latin typeface="+mn-lt"/>
              </a:defRPr>
            </a:lvl3pPr>
            <a:lvl4pPr>
              <a:lnSpc>
                <a:spcPct val="100000"/>
              </a:lnSpc>
              <a:buFontTx/>
              <a:buNone/>
              <a:defRPr sz="1200" b="0" i="0" cap="none" baseline="0">
                <a:solidFill>
                  <a:schemeClr val="tx1"/>
                </a:solidFill>
                <a:latin typeface="+mn-lt"/>
              </a:defRPr>
            </a:lvl4pPr>
            <a:lvl5pPr>
              <a:lnSpc>
                <a:spcPct val="100000"/>
              </a:lnSpc>
              <a:buFontTx/>
              <a:buNone/>
              <a:defRPr sz="1200" b="0" i="0" cap="none"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7234752"/>
      </p:ext>
    </p:extLst>
  </p:cSld>
  <p:clrMapOvr>
    <a:masterClrMapping/>
  </p:clrMapOvr>
  <p:extLst mod="1">
    <p:ext uri="{DCECCB84-F9BA-43D5-87BE-67443E8EF086}">
      <p15:sldGuideLst xmlns:p15="http://schemas.microsoft.com/office/powerpoint/2012/main">
        <p15:guide id="1" orient="horz" pos="100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solidFill>
          <a:schemeClr val="accent2"/>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1524049" y="6766560"/>
            <a:ext cx="3016250" cy="1372914"/>
          </a:xfrm>
          <a:prstGeom prst="rect">
            <a:avLst/>
          </a:prstGeom>
        </p:spPr>
      </p:pic>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10971851" y="1420761"/>
            <a:ext cx="3658549" cy="5329151"/>
          </a:xfrm>
          <a:prstGeom prst="rect">
            <a:avLst/>
          </a:prstGeom>
        </p:spPr>
      </p:pic>
      <p:sp>
        <p:nvSpPr>
          <p:cNvPr id="4" name="Title 3"/>
          <p:cNvSpPr>
            <a:spLocks noGrp="1"/>
          </p:cNvSpPr>
          <p:nvPr>
            <p:ph type="title"/>
          </p:nvPr>
        </p:nvSpPr>
        <p:spPr>
          <a:xfrm>
            <a:off x="457200" y="1472184"/>
            <a:ext cx="10424160" cy="5257800"/>
          </a:xfrm>
        </p:spPr>
        <p:txBody>
          <a:bodyPr>
            <a:normAutofit/>
          </a:bodyPr>
          <a:lstStyle>
            <a:lvl1pPr>
              <a:defRPr sz="10000">
                <a:solidFill>
                  <a:schemeClr val="bg1"/>
                </a:solidFill>
              </a:defRPr>
            </a:lvl1pPr>
          </a:lstStyle>
          <a:p>
            <a:r>
              <a:rPr lang="en-US" dirty="0"/>
              <a:t>Click to edit Master title style</a:t>
            </a:r>
          </a:p>
        </p:txBody>
      </p:sp>
      <p:sp>
        <p:nvSpPr>
          <p:cNvPr id="6" name="Text Placeholder 5"/>
          <p:cNvSpPr>
            <a:spLocks noGrp="1"/>
          </p:cNvSpPr>
          <p:nvPr>
            <p:ph type="body" sz="quarter" idx="11"/>
          </p:nvPr>
        </p:nvSpPr>
        <p:spPr>
          <a:xfrm>
            <a:off x="457200" y="7004304"/>
            <a:ext cx="7315200" cy="882396"/>
          </a:xfrm>
          <a:prstGeom prst="rect">
            <a:avLst/>
          </a:prstGeom>
        </p:spPr>
        <p:txBody>
          <a:bodyPr vert="horz" lIns="0" tIns="0" rIns="0" bIns="0">
            <a:normAutofit/>
          </a:bodyPr>
          <a:lstStyle>
            <a:lvl1pPr>
              <a:lnSpc>
                <a:spcPct val="100000"/>
              </a:lnSpc>
              <a:defRPr sz="1800" b="0">
                <a:solidFill>
                  <a:schemeClr val="bg1"/>
                </a:solidFill>
                <a:latin typeface="+mn-lt"/>
              </a:defRPr>
            </a:lvl1pPr>
            <a:lvl2pPr>
              <a:lnSpc>
                <a:spcPct val="100000"/>
              </a:lnSpc>
              <a:defRPr sz="1800" b="1">
                <a:solidFill>
                  <a:schemeClr val="bg1"/>
                </a:solidFill>
                <a:latin typeface="+mn-lt"/>
              </a:defRPr>
            </a:lvl2pPr>
            <a:lvl3pPr>
              <a:lnSpc>
                <a:spcPct val="100000"/>
              </a:lnSpc>
              <a:defRPr sz="1800">
                <a:solidFill>
                  <a:schemeClr val="bg1"/>
                </a:solidFill>
                <a:latin typeface="+mn-lt"/>
              </a:defRPr>
            </a:lvl3pPr>
            <a:lvl4pPr>
              <a:lnSpc>
                <a:spcPct val="100000"/>
              </a:lnSpc>
              <a:defRPr sz="1800">
                <a:solidFill>
                  <a:schemeClr val="bg1"/>
                </a:solidFill>
                <a:latin typeface="+mn-lt"/>
              </a:defRPr>
            </a:lvl4pPr>
            <a:lvl5pPr>
              <a:lnSpc>
                <a:spcPct val="100000"/>
              </a:lnSpc>
              <a:defRPr sz="180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3"/>
          <p:cNvSpPr>
            <a:spLocks noGrp="1"/>
          </p:cNvSpPr>
          <p:nvPr>
            <p:ph type="body" sz="quarter" idx="14"/>
          </p:nvPr>
        </p:nvSpPr>
        <p:spPr>
          <a:xfrm>
            <a:off x="457200" y="415756"/>
            <a:ext cx="4572000" cy="228600"/>
          </a:xfrm>
          <a:prstGeom prst="rect">
            <a:avLst/>
          </a:prstGeom>
        </p:spPr>
        <p:txBody>
          <a:bodyPr vert="horz" lIns="0" tIns="0" rIns="0" bIns="0"/>
          <a:lstStyle>
            <a:lvl1pPr>
              <a:lnSpc>
                <a:spcPct val="100000"/>
              </a:lnSpc>
              <a:buFontTx/>
              <a:buNone/>
              <a:defRPr sz="1200" b="0" i="0" cap="none" baseline="0">
                <a:solidFill>
                  <a:schemeClr val="bg1"/>
                </a:solidFill>
                <a:latin typeface="+mn-lt"/>
              </a:defRPr>
            </a:lvl1pPr>
            <a:lvl2pPr>
              <a:lnSpc>
                <a:spcPct val="100000"/>
              </a:lnSpc>
              <a:buFontTx/>
              <a:buNone/>
              <a:defRPr sz="1200" b="0" i="0" cap="none" baseline="0">
                <a:solidFill>
                  <a:schemeClr val="bg1"/>
                </a:solidFill>
                <a:latin typeface="+mn-lt"/>
              </a:defRPr>
            </a:lvl2pPr>
            <a:lvl3pPr>
              <a:lnSpc>
                <a:spcPct val="100000"/>
              </a:lnSpc>
              <a:buFontTx/>
              <a:buNone/>
              <a:defRPr sz="1200" b="0" i="0" cap="none" baseline="0">
                <a:solidFill>
                  <a:schemeClr val="bg1"/>
                </a:solidFill>
                <a:latin typeface="+mn-lt"/>
              </a:defRPr>
            </a:lvl3pPr>
            <a:lvl4pPr>
              <a:lnSpc>
                <a:spcPct val="100000"/>
              </a:lnSpc>
              <a:buFontTx/>
              <a:buNone/>
              <a:defRPr sz="1200" b="0" i="0" cap="none" baseline="0">
                <a:solidFill>
                  <a:schemeClr val="bg1"/>
                </a:solidFill>
                <a:latin typeface="+mn-lt"/>
              </a:defRPr>
            </a:lvl4pPr>
            <a:lvl5pPr>
              <a:lnSpc>
                <a:spcPct val="100000"/>
              </a:lnSpc>
              <a:buFontTx/>
              <a:buNone/>
              <a:defRPr sz="1200" b="0" i="0" cap="none" baseline="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1701808"/>
      </p:ext>
    </p:extLst>
  </p:cSld>
  <p:clrMapOvr>
    <a:masterClrMapping/>
  </p:clrMapOvr>
  <p:extLst mod="1">
    <p:ext uri="{DCECCB84-F9BA-43D5-87BE-67443E8EF086}">
      <p15:sldGuideLst xmlns:p15="http://schemas.microsoft.com/office/powerpoint/2012/main">
        <p15:guide id="1" orient="horz" pos="100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1"/>
        </a:solidFill>
        <a:effectLst/>
      </p:bgPr>
    </p:bg>
    <p:spTree>
      <p:nvGrpSpPr>
        <p:cNvPr id="1" name=""/>
        <p:cNvGrpSpPr/>
        <p:nvPr/>
      </p:nvGrpSpPr>
      <p:grpSpPr>
        <a:xfrm>
          <a:off x="0" y="0"/>
          <a:ext cx="0" cy="0"/>
          <a:chOff x="0" y="0"/>
          <a:chExt cx="0" cy="0"/>
        </a:xfrm>
      </p:grpSpPr>
      <p:sp>
        <p:nvSpPr>
          <p:cNvPr id="8" name="Frame 7"/>
          <p:cNvSpPr/>
          <p:nvPr userDrawn="1"/>
        </p:nvSpPr>
        <p:spPr>
          <a:xfrm>
            <a:off x="457200" y="455613"/>
            <a:ext cx="13716000" cy="6291072"/>
          </a:xfrm>
          <a:prstGeom prst="frame">
            <a:avLst>
              <a:gd name="adj1" fmla="val 1811"/>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t" anchorCtr="0"/>
          <a:lstStyle/>
          <a:p>
            <a:pPr algn="ctr"/>
            <a:endParaRPr lang="en-US" sz="2200" dirty="0">
              <a:solidFill>
                <a:schemeClr val="tx1"/>
              </a:solidFill>
            </a:endParaRPr>
          </a:p>
        </p:txBody>
      </p:sp>
      <p:sp>
        <p:nvSpPr>
          <p:cNvPr id="3" name="Title 2"/>
          <p:cNvSpPr>
            <a:spLocks noGrp="1"/>
          </p:cNvSpPr>
          <p:nvPr>
            <p:ph type="title"/>
          </p:nvPr>
        </p:nvSpPr>
        <p:spPr>
          <a:xfrm>
            <a:off x="914400" y="850392"/>
            <a:ext cx="8686800" cy="5257800"/>
          </a:xfrm>
        </p:spPr>
        <p:txBody>
          <a:bodyPr/>
          <a:lstStyle>
            <a:lvl1pPr>
              <a:defRPr>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stretch>
            <a:fillRect/>
          </a:stretch>
        </p:blipFill>
        <p:spPr>
          <a:xfrm>
            <a:off x="11524049" y="6766560"/>
            <a:ext cx="3016250" cy="1372914"/>
          </a:xfrm>
          <a:prstGeom prst="rect">
            <a:avLst/>
          </a:prstGeom>
        </p:spPr>
      </p:pic>
    </p:spTree>
    <p:extLst>
      <p:ext uri="{BB962C8B-B14F-4D97-AF65-F5344CB8AC3E}">
        <p14:creationId xmlns:p14="http://schemas.microsoft.com/office/powerpoint/2010/main" val="770893782"/>
      </p:ext>
    </p:extLst>
  </p:cSld>
  <p:clrMapOvr>
    <a:masterClrMapping/>
  </p:clrMapOvr>
  <p:extLst mod="1">
    <p:ext uri="{DCECCB84-F9BA-43D5-87BE-67443E8EF086}">
      <p15:sldGuideLst xmlns:p15="http://schemas.microsoft.com/office/powerpoint/2012/main">
        <p15:guide id="1" orient="horz" pos="576" userDrawn="1">
          <p15:clr>
            <a:srgbClr val="FBAE40"/>
          </p15:clr>
        </p15:guide>
        <p15:guide id="2" pos="57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8" name="Frame 7"/>
          <p:cNvSpPr/>
          <p:nvPr userDrawn="1"/>
        </p:nvSpPr>
        <p:spPr>
          <a:xfrm>
            <a:off x="457199" y="455613"/>
            <a:ext cx="13716000" cy="6286500"/>
          </a:xfrm>
          <a:prstGeom prst="frame">
            <a:avLst>
              <a:gd name="adj1" fmla="val 1811"/>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t" anchorCtr="0"/>
          <a:lstStyle/>
          <a:p>
            <a:pPr algn="ctr"/>
            <a:endParaRPr lang="en-US" sz="2200" dirty="0">
              <a:solidFill>
                <a:schemeClr val="tx1"/>
              </a:solidFill>
            </a:endParaRPr>
          </a:p>
        </p:txBody>
      </p:sp>
      <p:sp>
        <p:nvSpPr>
          <p:cNvPr id="3" name="Title 2"/>
          <p:cNvSpPr>
            <a:spLocks noGrp="1"/>
          </p:cNvSpPr>
          <p:nvPr>
            <p:ph type="title"/>
          </p:nvPr>
        </p:nvSpPr>
        <p:spPr>
          <a:xfrm>
            <a:off x="914400" y="850392"/>
            <a:ext cx="8686800" cy="5257800"/>
          </a:xfrm>
        </p:spPr>
        <p:txBody>
          <a:bodyPr/>
          <a:lstStyle/>
          <a:p>
            <a:r>
              <a:rPr lang="en-US" dirty="0"/>
              <a:t>Click to edit Master title style</a:t>
            </a:r>
          </a:p>
        </p:txBody>
      </p:sp>
    </p:spTree>
    <p:extLst>
      <p:ext uri="{BB962C8B-B14F-4D97-AF65-F5344CB8AC3E}">
        <p14:creationId xmlns:p14="http://schemas.microsoft.com/office/powerpoint/2010/main" val="3161913540"/>
      </p:ext>
    </p:extLst>
  </p:cSld>
  <p:clrMapOvr>
    <a:masterClrMapping/>
  </p:clrMapOvr>
  <p:extLst mod="1">
    <p:ext uri="{DCECCB84-F9BA-43D5-87BE-67443E8EF086}">
      <p15:sldGuideLst xmlns:p15="http://schemas.microsoft.com/office/powerpoint/2012/main">
        <p15:guide id="1" pos="576" userDrawn="1">
          <p15:clr>
            <a:srgbClr val="FBAE40"/>
          </p15:clr>
        </p15:guide>
        <p15:guide id="2" orient="horz" pos="57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68081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pPr/>
              <a:t>‹#›</a:t>
            </a:fld>
            <a:endParaRPr lang="en-US" dirty="0"/>
          </a:p>
        </p:txBody>
      </p:sp>
      <p:sp>
        <p:nvSpPr>
          <p:cNvPr id="10" name="Footer Placeholder 9"/>
          <p:cNvSpPr>
            <a:spLocks noGrp="1"/>
          </p:cNvSpPr>
          <p:nvPr>
            <p:ph type="ftr" sz="quarter" idx="10"/>
          </p:nvPr>
        </p:nvSpPr>
        <p:spPr/>
        <p:txBody>
          <a:bodyPr/>
          <a:lstStyle/>
          <a:p>
            <a:r>
              <a:rPr lang="en-US"/>
              <a:t>PMD020227-1.0 | © 2017 Medtronic Inc. All Rights Reserved.</a:t>
            </a:r>
            <a:endParaRPr lang="en-US" dirty="0"/>
          </a:p>
        </p:txBody>
      </p:sp>
      <p:sp>
        <p:nvSpPr>
          <p:cNvPr id="6" name="Title 5"/>
          <p:cNvSpPr>
            <a:spLocks noGrp="1"/>
          </p:cNvSpPr>
          <p:nvPr>
            <p:ph type="title"/>
          </p:nvPr>
        </p:nvSpPr>
        <p:spPr>
          <a:xfrm>
            <a:off x="457200" y="420946"/>
            <a:ext cx="13716000" cy="365760"/>
          </a:xfrm>
        </p:spPr>
        <p:txBody>
          <a:bodyPr>
            <a:noAutofit/>
          </a:bodyPr>
          <a:lstStyle>
            <a:lvl1pPr>
              <a:defRPr/>
            </a:lvl1pPr>
          </a:lstStyle>
          <a:p>
            <a:r>
              <a:rPr lang="en-US"/>
              <a:t>Click to edit Master title style</a:t>
            </a:r>
            <a:endParaRPr lang="en-US" dirty="0"/>
          </a:p>
        </p:txBody>
      </p:sp>
      <p:sp>
        <p:nvSpPr>
          <p:cNvPr id="4" name="Text Placeholder 3"/>
          <p:cNvSpPr>
            <a:spLocks noGrp="1"/>
          </p:cNvSpPr>
          <p:nvPr>
            <p:ph type="body" sz="quarter" idx="12"/>
          </p:nvPr>
        </p:nvSpPr>
        <p:spPr>
          <a:xfrm>
            <a:off x="457200" y="783030"/>
            <a:ext cx="13716000" cy="365760"/>
          </a:xfrm>
        </p:spPr>
        <p:txBody>
          <a:bodyPr>
            <a:noAutofit/>
          </a:bodyPr>
          <a:lstStyle>
            <a:lvl1pPr marL="0">
              <a:lnSpc>
                <a:spcPct val="85000"/>
              </a:lnSpc>
              <a:spcAft>
                <a:spcPts val="0"/>
              </a:spcAft>
              <a:buFontTx/>
              <a:buNone/>
              <a:defRPr sz="2800" cap="all">
                <a:solidFill>
                  <a:schemeClr val="tx2"/>
                </a:solidFill>
                <a:latin typeface="Effra Light"/>
              </a:defRPr>
            </a:lvl1pPr>
            <a:lvl2pPr marL="0" indent="0">
              <a:lnSpc>
                <a:spcPct val="85000"/>
              </a:lnSpc>
              <a:spcAft>
                <a:spcPts val="0"/>
              </a:spcAft>
              <a:buFontTx/>
              <a:buNone/>
              <a:defRPr sz="2800" b="0" i="0" cap="all">
                <a:solidFill>
                  <a:schemeClr val="tx2"/>
                </a:solidFill>
                <a:latin typeface="Effra Light"/>
              </a:defRPr>
            </a:lvl2pPr>
            <a:lvl3pPr marL="0" indent="0">
              <a:lnSpc>
                <a:spcPct val="85000"/>
              </a:lnSpc>
              <a:spcAft>
                <a:spcPts val="0"/>
              </a:spcAft>
              <a:buFontTx/>
              <a:buNone/>
              <a:defRPr sz="2800" b="0" i="0" cap="all">
                <a:solidFill>
                  <a:schemeClr val="tx2"/>
                </a:solidFill>
                <a:latin typeface="Effra Light"/>
              </a:defRPr>
            </a:lvl3pPr>
            <a:lvl4pPr marL="0" indent="0">
              <a:lnSpc>
                <a:spcPct val="85000"/>
              </a:lnSpc>
              <a:spcAft>
                <a:spcPts val="0"/>
              </a:spcAft>
              <a:buFontTx/>
              <a:buNone/>
              <a:defRPr sz="2800" b="0" i="0" cap="all">
                <a:solidFill>
                  <a:schemeClr val="tx2"/>
                </a:solidFill>
                <a:latin typeface="Effra Light"/>
              </a:defRPr>
            </a:lvl4pPr>
            <a:lvl5pPr marL="0" indent="0">
              <a:lnSpc>
                <a:spcPct val="85000"/>
              </a:lnSpc>
              <a:spcAft>
                <a:spcPts val="0"/>
              </a:spcAft>
              <a:buFontTx/>
              <a:buNone/>
              <a:defRPr sz="2800" b="0" i="0" cap="all">
                <a:solidFill>
                  <a:schemeClr val="tx2"/>
                </a:solidFill>
                <a:latin typeface="Effra Light"/>
              </a:defRPr>
            </a:lvl5pPr>
            <a:lvl6pPr marL="0" indent="0">
              <a:lnSpc>
                <a:spcPts val="2800"/>
              </a:lnSpc>
              <a:spcAft>
                <a:spcPts val="400"/>
              </a:spcAft>
              <a:buFontTx/>
              <a:buNone/>
              <a:defRPr sz="2800" b="0" i="0" cap="all">
                <a:latin typeface="Effra Light"/>
                <a:cs typeface="Effra Light"/>
              </a:defRPr>
            </a:lvl6pPr>
            <a:lvl7pPr marL="0" indent="0">
              <a:lnSpc>
                <a:spcPts val="2800"/>
              </a:lnSpc>
              <a:spcAft>
                <a:spcPts val="400"/>
              </a:spcAft>
              <a:buFontTx/>
              <a:buNone/>
              <a:defRPr sz="280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57200" y="1596604"/>
            <a:ext cx="13716000" cy="5623560"/>
          </a:xfrm>
        </p:spPr>
        <p:txBody>
          <a:bodyPr/>
          <a:lstStyle>
            <a:lvl1pPr>
              <a:spcAft>
                <a:spcPts val="1000"/>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3419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8BA3A-7E94-4540-B41D-029F85A14170}"/>
              </a:ext>
            </a:extLst>
          </p:cNvPr>
          <p:cNvSpPr>
            <a:spLocks noGrp="1"/>
          </p:cNvSpPr>
          <p:nvPr>
            <p:ph type="ctrTitle"/>
          </p:nvPr>
        </p:nvSpPr>
        <p:spPr>
          <a:xfrm>
            <a:off x="1828800" y="1346200"/>
            <a:ext cx="10972800" cy="286543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54A272-A46D-4235-A209-55730F7920D5}"/>
              </a:ext>
            </a:extLst>
          </p:cNvPr>
          <p:cNvSpPr>
            <a:spLocks noGrp="1"/>
          </p:cNvSpPr>
          <p:nvPr>
            <p:ph type="subTitle" idx="1"/>
          </p:nvPr>
        </p:nvSpPr>
        <p:spPr>
          <a:xfrm>
            <a:off x="1828800" y="4322763"/>
            <a:ext cx="10972800" cy="19859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FEDCD0-9866-404C-B5A4-EB8D6A22159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0726D1B-C351-4689-B9E2-CDB8214A6FC1}"/>
              </a:ext>
            </a:extLst>
          </p:cNvPr>
          <p:cNvSpPr>
            <a:spLocks noGrp="1"/>
          </p:cNvSpPr>
          <p:nvPr>
            <p:ph type="ftr" sz="quarter" idx="11"/>
          </p:nvPr>
        </p:nvSpPr>
        <p:spPr/>
        <p:txBody>
          <a:bodyPr/>
          <a:lstStyle/>
          <a:p>
            <a:r>
              <a:rPr lang="en-US"/>
              <a:t>PMD020227-1.0 | © 2017 Medtronic Inc. All Rights Reserved.</a:t>
            </a:r>
          </a:p>
        </p:txBody>
      </p:sp>
      <p:sp>
        <p:nvSpPr>
          <p:cNvPr id="6" name="Slide Number Placeholder 5">
            <a:extLst>
              <a:ext uri="{FF2B5EF4-FFF2-40B4-BE49-F238E27FC236}">
                <a16:creationId xmlns:a16="http://schemas.microsoft.com/office/drawing/2014/main" id="{88B4EE98-7C13-42BC-95E9-208330E5164B}"/>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34926663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96A3-6F5B-46DA-9199-F4627866DE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874186-7193-4DBC-AB23-E0573AC5D5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5DFF18-FEF3-42A1-B5C1-836DAEA78C7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2DC180B-5BFD-47AD-B479-D13E1906AF93}"/>
              </a:ext>
            </a:extLst>
          </p:cNvPr>
          <p:cNvSpPr>
            <a:spLocks noGrp="1"/>
          </p:cNvSpPr>
          <p:nvPr>
            <p:ph type="ftr" sz="quarter" idx="11"/>
          </p:nvPr>
        </p:nvSpPr>
        <p:spPr/>
        <p:txBody>
          <a:bodyPr/>
          <a:lstStyle/>
          <a:p>
            <a:r>
              <a:rPr lang="en-US"/>
              <a:t>PMD020227-1.0 | © 2017 Medtronic Inc. All Rights Reserved.</a:t>
            </a:r>
          </a:p>
        </p:txBody>
      </p:sp>
      <p:sp>
        <p:nvSpPr>
          <p:cNvPr id="6" name="Slide Number Placeholder 5">
            <a:extLst>
              <a:ext uri="{FF2B5EF4-FFF2-40B4-BE49-F238E27FC236}">
                <a16:creationId xmlns:a16="http://schemas.microsoft.com/office/drawing/2014/main" id="{0835F4B5-579F-43AB-A4F4-5FB8370CA483}"/>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42513852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79E1F-144B-472C-9714-C18ECC836063}"/>
              </a:ext>
            </a:extLst>
          </p:cNvPr>
          <p:cNvSpPr>
            <a:spLocks noGrp="1"/>
          </p:cNvSpPr>
          <p:nvPr>
            <p:ph type="title"/>
          </p:nvPr>
        </p:nvSpPr>
        <p:spPr>
          <a:xfrm>
            <a:off x="998538" y="2051050"/>
            <a:ext cx="12619037" cy="3424238"/>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058B81-2A7D-4F74-951F-F2332AD94F80}"/>
              </a:ext>
            </a:extLst>
          </p:cNvPr>
          <p:cNvSpPr>
            <a:spLocks noGrp="1"/>
          </p:cNvSpPr>
          <p:nvPr>
            <p:ph type="body" idx="1"/>
          </p:nvPr>
        </p:nvSpPr>
        <p:spPr>
          <a:xfrm>
            <a:off x="998538" y="5507038"/>
            <a:ext cx="12619037" cy="18002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E5B99C-DDD0-47A6-9E05-E7B739F776F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E831A65-A872-4C61-851C-2207CE440722}"/>
              </a:ext>
            </a:extLst>
          </p:cNvPr>
          <p:cNvSpPr>
            <a:spLocks noGrp="1"/>
          </p:cNvSpPr>
          <p:nvPr>
            <p:ph type="ftr" sz="quarter" idx="11"/>
          </p:nvPr>
        </p:nvSpPr>
        <p:spPr/>
        <p:txBody>
          <a:bodyPr/>
          <a:lstStyle/>
          <a:p>
            <a:r>
              <a:rPr lang="en-US"/>
              <a:t>PMD020227-1.0 | © 2017 Medtronic Inc. All Rights Reserved.</a:t>
            </a:r>
          </a:p>
        </p:txBody>
      </p:sp>
      <p:sp>
        <p:nvSpPr>
          <p:cNvPr id="6" name="Slide Number Placeholder 5">
            <a:extLst>
              <a:ext uri="{FF2B5EF4-FFF2-40B4-BE49-F238E27FC236}">
                <a16:creationId xmlns:a16="http://schemas.microsoft.com/office/drawing/2014/main" id="{59610F99-70B3-499E-B906-EF300BA4CC1F}"/>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12504015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CE31C-94E9-4054-835E-CE0AF39289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542690-EE97-4C71-98EC-63877EF3152F}"/>
              </a:ext>
            </a:extLst>
          </p:cNvPr>
          <p:cNvSpPr>
            <a:spLocks noGrp="1"/>
          </p:cNvSpPr>
          <p:nvPr>
            <p:ph sz="half" idx="1"/>
          </p:nvPr>
        </p:nvSpPr>
        <p:spPr>
          <a:xfrm>
            <a:off x="1006475" y="2190750"/>
            <a:ext cx="6232525" cy="5221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ADDDC0-F8C0-4129-A891-FAE116C6380D}"/>
              </a:ext>
            </a:extLst>
          </p:cNvPr>
          <p:cNvSpPr>
            <a:spLocks noGrp="1"/>
          </p:cNvSpPr>
          <p:nvPr>
            <p:ph sz="half" idx="2"/>
          </p:nvPr>
        </p:nvSpPr>
        <p:spPr>
          <a:xfrm>
            <a:off x="7391400" y="2190750"/>
            <a:ext cx="6232525" cy="5221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24DF19-8D87-4525-B540-9C0B56D889F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FF8CA67-27F5-40B1-AEC9-0849349DF7F5}"/>
              </a:ext>
            </a:extLst>
          </p:cNvPr>
          <p:cNvSpPr>
            <a:spLocks noGrp="1"/>
          </p:cNvSpPr>
          <p:nvPr>
            <p:ph type="ftr" sz="quarter" idx="11"/>
          </p:nvPr>
        </p:nvSpPr>
        <p:spPr/>
        <p:txBody>
          <a:bodyPr/>
          <a:lstStyle/>
          <a:p>
            <a:r>
              <a:rPr lang="en-US"/>
              <a:t>PMD020227-1.0 | © 2017 Medtronic Inc. All Rights Reserved.</a:t>
            </a:r>
          </a:p>
        </p:txBody>
      </p:sp>
      <p:sp>
        <p:nvSpPr>
          <p:cNvPr id="7" name="Slide Number Placeholder 6">
            <a:extLst>
              <a:ext uri="{FF2B5EF4-FFF2-40B4-BE49-F238E27FC236}">
                <a16:creationId xmlns:a16="http://schemas.microsoft.com/office/drawing/2014/main" id="{C3D74CC2-1BAB-474E-8594-D4EDB62FAA94}"/>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923037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B63-A3D6-4AC9-BAA2-26D059381C57}"/>
              </a:ext>
            </a:extLst>
          </p:cNvPr>
          <p:cNvSpPr>
            <a:spLocks noGrp="1"/>
          </p:cNvSpPr>
          <p:nvPr>
            <p:ph type="title"/>
          </p:nvPr>
        </p:nvSpPr>
        <p:spPr>
          <a:xfrm>
            <a:off x="1008063" y="438150"/>
            <a:ext cx="12619037" cy="15906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8004FF-8BAC-4916-97D4-C5C3C997BC3F}"/>
              </a:ext>
            </a:extLst>
          </p:cNvPr>
          <p:cNvSpPr>
            <a:spLocks noGrp="1"/>
          </p:cNvSpPr>
          <p:nvPr>
            <p:ph type="body" idx="1"/>
          </p:nvPr>
        </p:nvSpPr>
        <p:spPr>
          <a:xfrm>
            <a:off x="1008063" y="2017713"/>
            <a:ext cx="6189662"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1A6758-4D73-4F72-B46E-4CB4DBFEB5A3}"/>
              </a:ext>
            </a:extLst>
          </p:cNvPr>
          <p:cNvSpPr>
            <a:spLocks noGrp="1"/>
          </p:cNvSpPr>
          <p:nvPr>
            <p:ph sz="half" idx="2"/>
          </p:nvPr>
        </p:nvSpPr>
        <p:spPr>
          <a:xfrm>
            <a:off x="1008063" y="3006725"/>
            <a:ext cx="6189662" cy="4421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AB93A4-C318-445A-87C5-7CE21AE339CC}"/>
              </a:ext>
            </a:extLst>
          </p:cNvPr>
          <p:cNvSpPr>
            <a:spLocks noGrp="1"/>
          </p:cNvSpPr>
          <p:nvPr>
            <p:ph type="body" sz="quarter" idx="3"/>
          </p:nvPr>
        </p:nvSpPr>
        <p:spPr>
          <a:xfrm>
            <a:off x="7407275" y="2017713"/>
            <a:ext cx="6219825"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BE1D58F-A4EA-4DC1-AE5C-3EABC3ED85E4}"/>
              </a:ext>
            </a:extLst>
          </p:cNvPr>
          <p:cNvSpPr>
            <a:spLocks noGrp="1"/>
          </p:cNvSpPr>
          <p:nvPr>
            <p:ph sz="quarter" idx="4"/>
          </p:nvPr>
        </p:nvSpPr>
        <p:spPr>
          <a:xfrm>
            <a:off x="7407275" y="3006725"/>
            <a:ext cx="6219825" cy="4421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66A913-AE6D-44B2-B7BB-E8859F01CB4C}"/>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5EDB9EB1-F717-4A9C-BC11-1CC27D486462}"/>
              </a:ext>
            </a:extLst>
          </p:cNvPr>
          <p:cNvSpPr>
            <a:spLocks noGrp="1"/>
          </p:cNvSpPr>
          <p:nvPr>
            <p:ph type="ftr" sz="quarter" idx="11"/>
          </p:nvPr>
        </p:nvSpPr>
        <p:spPr/>
        <p:txBody>
          <a:bodyPr/>
          <a:lstStyle/>
          <a:p>
            <a:r>
              <a:rPr lang="en-US"/>
              <a:t>PMD020227-1.0 | © 2017 Medtronic Inc. All Rights Reserved.</a:t>
            </a:r>
          </a:p>
        </p:txBody>
      </p:sp>
      <p:sp>
        <p:nvSpPr>
          <p:cNvPr id="9" name="Slide Number Placeholder 8">
            <a:extLst>
              <a:ext uri="{FF2B5EF4-FFF2-40B4-BE49-F238E27FC236}">
                <a16:creationId xmlns:a16="http://schemas.microsoft.com/office/drawing/2014/main" id="{C54052A5-E052-4C66-8D94-1C0D601CF69A}"/>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2878607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EEE9B-6F0D-4139-8815-F3981FFA19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DC35D9-BFAB-4E67-91B4-CA08B1EFF53C}"/>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E3182EE8-E61B-462B-8E01-1FAAD70342BC}"/>
              </a:ext>
            </a:extLst>
          </p:cNvPr>
          <p:cNvSpPr>
            <a:spLocks noGrp="1"/>
          </p:cNvSpPr>
          <p:nvPr>
            <p:ph type="ftr" sz="quarter" idx="11"/>
          </p:nvPr>
        </p:nvSpPr>
        <p:spPr/>
        <p:txBody>
          <a:bodyPr/>
          <a:lstStyle/>
          <a:p>
            <a:r>
              <a:rPr lang="en-US"/>
              <a:t>PMD020227-1.0 | © 2017 Medtronic Inc. All Rights Reserved.</a:t>
            </a:r>
          </a:p>
        </p:txBody>
      </p:sp>
      <p:sp>
        <p:nvSpPr>
          <p:cNvPr id="5" name="Slide Number Placeholder 4">
            <a:extLst>
              <a:ext uri="{FF2B5EF4-FFF2-40B4-BE49-F238E27FC236}">
                <a16:creationId xmlns:a16="http://schemas.microsoft.com/office/drawing/2014/main" id="{B5E5C416-73AD-4EE8-AD4B-6E1CADFFAD22}"/>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333026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1083D9-D5A5-4A2F-9EDF-83E509A86CCD}"/>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92364F93-BE05-4474-82BD-83D5BE9AF5E4}"/>
              </a:ext>
            </a:extLst>
          </p:cNvPr>
          <p:cNvSpPr>
            <a:spLocks noGrp="1"/>
          </p:cNvSpPr>
          <p:nvPr>
            <p:ph type="ftr" sz="quarter" idx="11"/>
          </p:nvPr>
        </p:nvSpPr>
        <p:spPr/>
        <p:txBody>
          <a:bodyPr/>
          <a:lstStyle/>
          <a:p>
            <a:r>
              <a:rPr lang="en-US"/>
              <a:t>PMD020227-1.0 | © 2017 Medtronic Inc. All Rights Reserved.</a:t>
            </a:r>
          </a:p>
        </p:txBody>
      </p:sp>
      <p:sp>
        <p:nvSpPr>
          <p:cNvPr id="4" name="Slide Number Placeholder 3">
            <a:extLst>
              <a:ext uri="{FF2B5EF4-FFF2-40B4-BE49-F238E27FC236}">
                <a16:creationId xmlns:a16="http://schemas.microsoft.com/office/drawing/2014/main" id="{77820C3A-5B1D-4877-8B96-221535A853EB}"/>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29403896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5042F-8C4F-41D3-BDC3-B009E18D4D95}"/>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FEB9989-19EE-4ED7-8FE8-DBAC47996A15}"/>
              </a:ext>
            </a:extLst>
          </p:cNvPr>
          <p:cNvSpPr>
            <a:spLocks noGrp="1"/>
          </p:cNvSpPr>
          <p:nvPr>
            <p:ph idx="1"/>
          </p:nvPr>
        </p:nvSpPr>
        <p:spPr>
          <a:xfrm>
            <a:off x="6219825" y="1184275"/>
            <a:ext cx="7407275" cy="5848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464BF0-BDAF-4B25-B504-A273A37E2E20}"/>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D52F0EF-EBC7-45EB-BE30-550E94415F0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98FB866-2AC4-4BAD-B124-BC119E224383}"/>
              </a:ext>
            </a:extLst>
          </p:cNvPr>
          <p:cNvSpPr>
            <a:spLocks noGrp="1"/>
          </p:cNvSpPr>
          <p:nvPr>
            <p:ph type="ftr" sz="quarter" idx="11"/>
          </p:nvPr>
        </p:nvSpPr>
        <p:spPr/>
        <p:txBody>
          <a:bodyPr/>
          <a:lstStyle/>
          <a:p>
            <a:r>
              <a:rPr lang="en-US"/>
              <a:t>PMD020227-1.0 | © 2017 Medtronic Inc. All Rights Reserved.</a:t>
            </a:r>
          </a:p>
        </p:txBody>
      </p:sp>
      <p:sp>
        <p:nvSpPr>
          <p:cNvPr id="7" name="Slide Number Placeholder 6">
            <a:extLst>
              <a:ext uri="{FF2B5EF4-FFF2-40B4-BE49-F238E27FC236}">
                <a16:creationId xmlns:a16="http://schemas.microsoft.com/office/drawing/2014/main" id="{04F02C79-2450-43A0-866F-AAA3C785A7F5}"/>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720849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A3250-6168-4EAD-88EC-88D016321544}"/>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74812A-68C7-46DB-8614-A0B3967075F6}"/>
              </a:ext>
            </a:extLst>
          </p:cNvPr>
          <p:cNvSpPr>
            <a:spLocks noGrp="1"/>
          </p:cNvSpPr>
          <p:nvPr>
            <p:ph type="pic" idx="1"/>
          </p:nvPr>
        </p:nvSpPr>
        <p:spPr>
          <a:xfrm>
            <a:off x="6219825" y="1184275"/>
            <a:ext cx="7407275" cy="584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FB377C-22DF-4CF0-8C54-71F8ABEE0FBE}"/>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F6D1EA-DEC1-4F26-BAE2-41C7EA90924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2E9917A-D4D9-434E-B5BE-65531290689D}"/>
              </a:ext>
            </a:extLst>
          </p:cNvPr>
          <p:cNvSpPr>
            <a:spLocks noGrp="1"/>
          </p:cNvSpPr>
          <p:nvPr>
            <p:ph type="ftr" sz="quarter" idx="11"/>
          </p:nvPr>
        </p:nvSpPr>
        <p:spPr/>
        <p:txBody>
          <a:bodyPr/>
          <a:lstStyle/>
          <a:p>
            <a:r>
              <a:rPr lang="en-US"/>
              <a:t>PMD020227-1.0 | © 2017 Medtronic Inc. All Rights Reserved.</a:t>
            </a:r>
          </a:p>
        </p:txBody>
      </p:sp>
      <p:sp>
        <p:nvSpPr>
          <p:cNvPr id="7" name="Slide Number Placeholder 6">
            <a:extLst>
              <a:ext uri="{FF2B5EF4-FFF2-40B4-BE49-F238E27FC236}">
                <a16:creationId xmlns:a16="http://schemas.microsoft.com/office/drawing/2014/main" id="{EF715C4F-70E9-463B-B011-24D9E5AEF9A2}"/>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16700334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88D7-F5D5-46EC-870A-9952E19D1C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F07BA4-8CFA-4A7B-95AD-955EF8AB906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9F3D51-48A7-46A7-B1D6-592E1A6641B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815B9ED-F988-4040-AEB8-09E5D95B5FCC}"/>
              </a:ext>
            </a:extLst>
          </p:cNvPr>
          <p:cNvSpPr>
            <a:spLocks noGrp="1"/>
          </p:cNvSpPr>
          <p:nvPr>
            <p:ph type="ftr" sz="quarter" idx="11"/>
          </p:nvPr>
        </p:nvSpPr>
        <p:spPr/>
        <p:txBody>
          <a:bodyPr/>
          <a:lstStyle/>
          <a:p>
            <a:r>
              <a:rPr lang="en-US"/>
              <a:t>PMD020227-1.0 | © 2017 Medtronic Inc. All Rights Reserved.</a:t>
            </a:r>
          </a:p>
        </p:txBody>
      </p:sp>
      <p:sp>
        <p:nvSpPr>
          <p:cNvPr id="6" name="Slide Number Placeholder 5">
            <a:extLst>
              <a:ext uri="{FF2B5EF4-FFF2-40B4-BE49-F238E27FC236}">
                <a16:creationId xmlns:a16="http://schemas.microsoft.com/office/drawing/2014/main" id="{6FBB1DD0-E0AE-46A6-B020-099C422F0522}"/>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4930877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D86F05-8A22-404D-B458-EC2585EBE57E}"/>
              </a:ext>
            </a:extLst>
          </p:cNvPr>
          <p:cNvSpPr>
            <a:spLocks noGrp="1"/>
          </p:cNvSpPr>
          <p:nvPr>
            <p:ph type="title" orient="vert"/>
          </p:nvPr>
        </p:nvSpPr>
        <p:spPr>
          <a:xfrm>
            <a:off x="10469563" y="438150"/>
            <a:ext cx="3154362" cy="697388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0950B3-BB54-495F-82A0-35F2B44E0F70}"/>
              </a:ext>
            </a:extLst>
          </p:cNvPr>
          <p:cNvSpPr>
            <a:spLocks noGrp="1"/>
          </p:cNvSpPr>
          <p:nvPr>
            <p:ph type="body" orient="vert" idx="1"/>
          </p:nvPr>
        </p:nvSpPr>
        <p:spPr>
          <a:xfrm>
            <a:off x="1006475" y="438150"/>
            <a:ext cx="9310688" cy="69738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07D01F-8096-40FB-BA31-0986DADED8B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CC11DD3-DB0E-4B92-9747-E0C48FFC1828}"/>
              </a:ext>
            </a:extLst>
          </p:cNvPr>
          <p:cNvSpPr>
            <a:spLocks noGrp="1"/>
          </p:cNvSpPr>
          <p:nvPr>
            <p:ph type="ftr" sz="quarter" idx="11"/>
          </p:nvPr>
        </p:nvSpPr>
        <p:spPr/>
        <p:txBody>
          <a:bodyPr/>
          <a:lstStyle/>
          <a:p>
            <a:r>
              <a:rPr lang="en-US"/>
              <a:t>PMD020227-1.0 | © 2017 Medtronic Inc. All Rights Reserved.</a:t>
            </a:r>
          </a:p>
        </p:txBody>
      </p:sp>
      <p:sp>
        <p:nvSpPr>
          <p:cNvPr id="6" name="Slide Number Placeholder 5">
            <a:extLst>
              <a:ext uri="{FF2B5EF4-FFF2-40B4-BE49-F238E27FC236}">
                <a16:creationId xmlns:a16="http://schemas.microsoft.com/office/drawing/2014/main" id="{A7B64EA1-C900-4FAA-B136-3CDB3AF514C1}"/>
              </a:ext>
            </a:extLst>
          </p:cNvPr>
          <p:cNvSpPr>
            <a:spLocks noGrp="1"/>
          </p:cNvSpPr>
          <p:nvPr>
            <p:ph type="sldNum" sz="quarter" idx="12"/>
          </p:nvPr>
        </p:nvSpPr>
        <p:spPr/>
        <p:txBody>
          <a:bodyPr/>
          <a:lstStyle/>
          <a:p>
            <a:fld id="{8EB58C53-6ABD-41E5-B83E-DC827AE1B2EF}" type="slidenum">
              <a:rPr lang="en-US" smtClean="0"/>
              <a:t>‹#›</a:t>
            </a:fld>
            <a:endParaRPr lang="en-US"/>
          </a:p>
        </p:txBody>
      </p:sp>
    </p:spTree>
    <p:extLst>
      <p:ext uri="{BB962C8B-B14F-4D97-AF65-F5344CB8AC3E}">
        <p14:creationId xmlns:p14="http://schemas.microsoft.com/office/powerpoint/2010/main" val="30859284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dvanced Title 1">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Click to edit Master title style</a:t>
            </a:r>
          </a:p>
        </p:txBody>
      </p:sp>
      <p:sp>
        <p:nvSpPr>
          <p:cNvPr id="10" name="Picture Placeholder 9"/>
          <p:cNvSpPr>
            <a:spLocks noGrp="1"/>
          </p:cNvSpPr>
          <p:nvPr>
            <p:ph type="pic" sz="quarter" idx="12" hasCustomPrompt="1"/>
          </p:nvPr>
        </p:nvSpPr>
        <p:spPr>
          <a:xfrm>
            <a:off x="10515600" y="0"/>
            <a:ext cx="4114800" cy="4114800"/>
          </a:xfrm>
          <a:prstGeom prst="rect">
            <a:avLst/>
          </a:prstGeom>
          <a:solidFill>
            <a:schemeClr val="accent1"/>
          </a:solidFill>
        </p:spPr>
        <p:txBody>
          <a:bodyPr vert="horz" lIns="91440" tIns="45720" rIns="91440" bIns="45720">
            <a:normAutofit/>
          </a:bodyPr>
          <a:lstStyle>
            <a:lvl1pPr>
              <a:defRPr sz="1800" b="0" i="0">
                <a:solidFill>
                  <a:schemeClr val="tx2"/>
                </a:solidFill>
                <a:latin typeface="Effra Light"/>
                <a:cs typeface="Effra Light"/>
              </a:defRPr>
            </a:lvl1pPr>
          </a:lstStyle>
          <a:p>
            <a:r>
              <a:rPr lang="en-US" dirty="0"/>
              <a:t>Add photo or leave as solid Color</a:t>
            </a:r>
          </a:p>
        </p:txBody>
      </p:sp>
      <p:sp>
        <p:nvSpPr>
          <p:cNvPr id="8" name="Rectangle 7"/>
          <p:cNvSpPr/>
          <p:nvPr userDrawn="1"/>
        </p:nvSpPr>
        <p:spPr>
          <a:xfrm>
            <a:off x="10515600" y="4114800"/>
            <a:ext cx="4114800" cy="4114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200" dirty="0"/>
          </a:p>
        </p:txBody>
      </p:sp>
      <p:sp>
        <p:nvSpPr>
          <p:cNvPr id="6" name="Text Placeholder 5"/>
          <p:cNvSpPr>
            <a:spLocks noGrp="1"/>
          </p:cNvSpPr>
          <p:nvPr>
            <p:ph type="body" sz="quarter" idx="11"/>
          </p:nvPr>
        </p:nvSpPr>
        <p:spPr>
          <a:xfrm>
            <a:off x="457200" y="1597029"/>
            <a:ext cx="5257800" cy="4338289"/>
          </a:xfrm>
          <a:prstGeom prst="rect">
            <a:avLst/>
          </a:prstGeom>
        </p:spPr>
        <p:txBody>
          <a:bodyPr vert="horz" lIns="0" tIns="0" rIns="0" bIns="0"/>
          <a:lstStyle>
            <a:lvl1pPr>
              <a:lnSpc>
                <a:spcPct val="70000"/>
              </a:lnSpc>
              <a:defRPr/>
            </a:lvl1pPr>
            <a:lvl2pPr>
              <a:lnSpc>
                <a:spcPct val="70000"/>
              </a:lnSpc>
              <a:defRPr/>
            </a:lvl2pPr>
            <a:lvl3pPr>
              <a:lnSpc>
                <a:spcPct val="70000"/>
              </a:lnSpc>
              <a:defRPr/>
            </a:lvl3pPr>
            <a:lvl4pPr>
              <a:lnSpc>
                <a:spcPct val="70000"/>
              </a:lnSpc>
              <a:defRPr/>
            </a:lvl4pPr>
            <a:lvl5pPr>
              <a:lnSpc>
                <a:spcPct val="7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13"/>
          </p:nvPr>
        </p:nvSpPr>
        <p:spPr>
          <a:xfrm>
            <a:off x="457200" y="7122210"/>
            <a:ext cx="5257800" cy="714608"/>
          </a:xfrm>
        </p:spPr>
        <p:txBody>
          <a:bodyPr>
            <a:normAutofit/>
          </a:bodyPr>
          <a:lstStyle>
            <a:lvl1pPr>
              <a:lnSpc>
                <a:spcPts val="1800"/>
              </a:lnSpc>
              <a:defRPr sz="1800" b="0" i="0">
                <a:solidFill>
                  <a:schemeClr val="tx2"/>
                </a:solidFill>
                <a:latin typeface="+mn-lt"/>
                <a:cs typeface="Effra Light"/>
              </a:defRPr>
            </a:lvl1pPr>
            <a:lvl2pPr>
              <a:lnSpc>
                <a:spcPts val="1800"/>
              </a:lnSpc>
              <a:defRPr sz="1800" b="1">
                <a:solidFill>
                  <a:schemeClr val="tx2"/>
                </a:solidFill>
                <a:latin typeface="+mn-lt"/>
              </a:defRPr>
            </a:lvl2pPr>
            <a:lvl3pPr>
              <a:lnSpc>
                <a:spcPts val="1800"/>
              </a:lnSpc>
              <a:defRPr sz="1800" b="0">
                <a:solidFill>
                  <a:schemeClr val="tx2"/>
                </a:solidFill>
                <a:latin typeface="+mn-lt"/>
              </a:defRPr>
            </a:lvl3pPr>
            <a:lvl4pPr>
              <a:lnSpc>
                <a:spcPts val="1800"/>
              </a:lnSpc>
              <a:defRPr sz="1800">
                <a:solidFill>
                  <a:schemeClr val="tx2"/>
                </a:solidFill>
                <a:latin typeface="+mn-lt"/>
              </a:defRPr>
            </a:lvl4pPr>
            <a:lvl5pPr>
              <a:lnSpc>
                <a:spcPts val="1800"/>
              </a:lnSpc>
              <a:defRPr sz="1800">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3"/>
          <p:cNvSpPr>
            <a:spLocks noGrp="1"/>
          </p:cNvSpPr>
          <p:nvPr>
            <p:ph type="body" sz="quarter" idx="14"/>
          </p:nvPr>
        </p:nvSpPr>
        <p:spPr>
          <a:xfrm>
            <a:off x="457200" y="415756"/>
            <a:ext cx="5257800" cy="228600"/>
          </a:xfrm>
          <a:prstGeom prst="rect">
            <a:avLst/>
          </a:prstGeom>
        </p:spPr>
        <p:txBody>
          <a:bodyPr vert="horz" lIns="0" tIns="0" rIns="0" bIns="0"/>
          <a:lstStyle>
            <a:lvl1pPr>
              <a:lnSpc>
                <a:spcPct val="100000"/>
              </a:lnSpc>
              <a:buFontTx/>
              <a:buNone/>
              <a:defRPr sz="1200" b="0" i="0" cap="none" baseline="0">
                <a:solidFill>
                  <a:schemeClr val="tx1"/>
                </a:solidFill>
                <a:latin typeface="+mn-lt"/>
              </a:defRPr>
            </a:lvl1pPr>
            <a:lvl2pPr>
              <a:lnSpc>
                <a:spcPct val="100000"/>
              </a:lnSpc>
              <a:buFontTx/>
              <a:buNone/>
              <a:defRPr sz="1200" b="0" i="0" cap="none" baseline="0">
                <a:solidFill>
                  <a:schemeClr val="tx1"/>
                </a:solidFill>
                <a:latin typeface="+mn-lt"/>
              </a:defRPr>
            </a:lvl2pPr>
            <a:lvl3pPr>
              <a:lnSpc>
                <a:spcPct val="100000"/>
              </a:lnSpc>
              <a:buFontTx/>
              <a:buNone/>
              <a:defRPr sz="1200" b="0" i="0" cap="none" baseline="0">
                <a:solidFill>
                  <a:schemeClr val="tx1"/>
                </a:solidFill>
                <a:latin typeface="+mn-lt"/>
              </a:defRPr>
            </a:lvl3pPr>
            <a:lvl4pPr>
              <a:lnSpc>
                <a:spcPct val="100000"/>
              </a:lnSpc>
              <a:buFontTx/>
              <a:buNone/>
              <a:defRPr sz="1200" b="0" i="0" cap="none" baseline="0">
                <a:solidFill>
                  <a:schemeClr val="tx1"/>
                </a:solidFill>
                <a:latin typeface="+mn-lt"/>
              </a:defRPr>
            </a:lvl4pPr>
            <a:lvl5pPr>
              <a:lnSpc>
                <a:spcPct val="100000"/>
              </a:lnSpc>
              <a:buFontTx/>
              <a:buNone/>
              <a:defRPr sz="1200" b="0" i="0" cap="none"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Rectangle 12"/>
          <p:cNvSpPr/>
          <p:nvPr userDrawn="1"/>
        </p:nvSpPr>
        <p:spPr>
          <a:xfrm>
            <a:off x="6400800" y="0"/>
            <a:ext cx="4114800" cy="8229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dirty="0"/>
          </a:p>
        </p:txBody>
      </p:sp>
      <p:pic>
        <p:nvPicPr>
          <p:cNvPr id="14" name="Picture 13"/>
          <p:cNvPicPr>
            <a:picLocks noChangeAspect="1"/>
          </p:cNvPicPr>
          <p:nvPr userDrawn="1"/>
        </p:nvPicPr>
        <p:blipFill>
          <a:blip r:embed="rId2"/>
          <a:stretch>
            <a:fillRect/>
          </a:stretch>
        </p:blipFill>
        <p:spPr>
          <a:xfrm>
            <a:off x="11525418" y="6767864"/>
            <a:ext cx="3016081" cy="1372836"/>
          </a:xfrm>
          <a:prstGeom prst="rect">
            <a:avLst/>
          </a:prstGeom>
        </p:spPr>
      </p:pic>
    </p:spTree>
    <p:extLst>
      <p:ext uri="{BB962C8B-B14F-4D97-AF65-F5344CB8AC3E}">
        <p14:creationId xmlns:p14="http://schemas.microsoft.com/office/powerpoint/2010/main" val="22748720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dvanced Title 2">
    <p:bg>
      <p:bgRef idx="1001">
        <a:schemeClr val="bg2"/>
      </p:bgRef>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2"/>
          </p:nvPr>
        </p:nvSpPr>
        <p:spPr>
          <a:xfrm>
            <a:off x="457200" y="1597024"/>
            <a:ext cx="10972800" cy="5257800"/>
          </a:xfrm>
          <a:prstGeom prst="rect">
            <a:avLst/>
          </a:prstGeom>
        </p:spPr>
        <p:txBody>
          <a:bodyPr vert="horz" lIns="0" tIns="0" rIns="0" bIns="0">
            <a:normAutofit/>
          </a:bodyPr>
          <a:lstStyle>
            <a:lvl1pPr>
              <a:lnSpc>
                <a:spcPct val="70000"/>
              </a:lnSpc>
              <a:defRPr sz="10000" b="1" i="0" baseline="0">
                <a:solidFill>
                  <a:schemeClr val="tx2"/>
                </a:solidFill>
                <a:latin typeface="+mj-lt"/>
                <a:cs typeface="Effra"/>
              </a:defRPr>
            </a:lvl1pPr>
            <a:lvl2pPr>
              <a:lnSpc>
                <a:spcPct val="70000"/>
              </a:lnSpc>
              <a:defRPr sz="10000" b="0" baseline="0">
                <a:solidFill>
                  <a:schemeClr val="tx2"/>
                </a:solidFill>
                <a:latin typeface="Effra Light"/>
                <a:cs typeface="Effra Light"/>
              </a:defRPr>
            </a:lvl2pPr>
            <a:lvl3pPr>
              <a:lnSpc>
                <a:spcPct val="70000"/>
              </a:lnSpc>
              <a:defRPr sz="10000" b="1" i="0" baseline="0">
                <a:solidFill>
                  <a:schemeClr val="bg1"/>
                </a:solidFill>
                <a:latin typeface="+mj-lt"/>
              </a:defRPr>
            </a:lvl3pPr>
            <a:lvl4pPr>
              <a:lnSpc>
                <a:spcPct val="70000"/>
              </a:lnSpc>
              <a:defRPr sz="10000" b="1" baseline="0">
                <a:latin typeface="+mj-lt"/>
              </a:defRPr>
            </a:lvl4pPr>
            <a:lvl5pPr>
              <a:lnSpc>
                <a:spcPct val="70000"/>
              </a:lnSpc>
              <a:defRPr sz="10000" baseline="0">
                <a:solidFill>
                  <a:schemeClr val="tx2"/>
                </a:solidFill>
                <a:latin typeface="Effra Ligh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1"/>
          </p:nvPr>
        </p:nvSpPr>
        <p:spPr>
          <a:xfrm>
            <a:off x="457200" y="7119497"/>
            <a:ext cx="7315200" cy="689890"/>
          </a:xfrm>
          <a:prstGeom prst="rect">
            <a:avLst/>
          </a:prstGeom>
        </p:spPr>
        <p:txBody>
          <a:bodyPr vert="horz" lIns="0" tIns="0" rIns="0" bIns="0">
            <a:normAutofit/>
          </a:bodyPr>
          <a:lstStyle>
            <a:lvl1pPr>
              <a:lnSpc>
                <a:spcPts val="1800"/>
              </a:lnSpc>
              <a:defRPr sz="1800" b="0">
                <a:solidFill>
                  <a:schemeClr val="tx2"/>
                </a:solidFill>
                <a:latin typeface="+mn-lt"/>
              </a:defRPr>
            </a:lvl1pPr>
            <a:lvl2pPr>
              <a:lnSpc>
                <a:spcPts val="1800"/>
              </a:lnSpc>
              <a:defRPr sz="1800" b="1">
                <a:solidFill>
                  <a:schemeClr val="tx2"/>
                </a:solidFill>
                <a:latin typeface="+mn-lt"/>
              </a:defRPr>
            </a:lvl2pPr>
            <a:lvl3pPr>
              <a:lnSpc>
                <a:spcPts val="1800"/>
              </a:lnSpc>
              <a:defRPr sz="1800">
                <a:solidFill>
                  <a:schemeClr val="tx2"/>
                </a:solidFill>
                <a:latin typeface="+mn-lt"/>
              </a:defRPr>
            </a:lvl3pPr>
            <a:lvl4pPr>
              <a:lnSpc>
                <a:spcPts val="1800"/>
              </a:lnSpc>
              <a:defRPr sz="1800">
                <a:solidFill>
                  <a:schemeClr val="tx2"/>
                </a:solidFill>
                <a:latin typeface="+mn-lt"/>
              </a:defRPr>
            </a:lvl4pPr>
            <a:lvl5pPr>
              <a:lnSpc>
                <a:spcPts val="1800"/>
              </a:lnSpc>
              <a:defRPr sz="1800">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3"/>
          <p:cNvSpPr>
            <a:spLocks noGrp="1"/>
          </p:cNvSpPr>
          <p:nvPr>
            <p:ph type="body" sz="quarter" idx="14"/>
          </p:nvPr>
        </p:nvSpPr>
        <p:spPr>
          <a:xfrm>
            <a:off x="457200" y="415756"/>
            <a:ext cx="7315200" cy="228600"/>
          </a:xfrm>
          <a:prstGeom prst="rect">
            <a:avLst/>
          </a:prstGeom>
        </p:spPr>
        <p:txBody>
          <a:bodyPr vert="horz" lIns="0" tIns="0" rIns="0" bIns="0"/>
          <a:lstStyle>
            <a:lvl1pPr>
              <a:lnSpc>
                <a:spcPct val="100000"/>
              </a:lnSpc>
              <a:buFontTx/>
              <a:buNone/>
              <a:defRPr sz="1200" b="0" i="0" cap="none" baseline="0">
                <a:solidFill>
                  <a:schemeClr val="tx1"/>
                </a:solidFill>
                <a:latin typeface="+mn-lt"/>
              </a:defRPr>
            </a:lvl1pPr>
            <a:lvl2pPr>
              <a:lnSpc>
                <a:spcPct val="100000"/>
              </a:lnSpc>
              <a:buFontTx/>
              <a:buNone/>
              <a:defRPr sz="1200" b="0" i="0" cap="none" baseline="0">
                <a:solidFill>
                  <a:schemeClr val="tx1"/>
                </a:solidFill>
                <a:latin typeface="+mn-lt"/>
              </a:defRPr>
            </a:lvl2pPr>
            <a:lvl3pPr>
              <a:lnSpc>
                <a:spcPct val="100000"/>
              </a:lnSpc>
              <a:buFontTx/>
              <a:buNone/>
              <a:defRPr sz="1200" b="0" i="0" cap="none" baseline="0">
                <a:solidFill>
                  <a:schemeClr val="tx1"/>
                </a:solidFill>
                <a:latin typeface="+mn-lt"/>
              </a:defRPr>
            </a:lvl3pPr>
            <a:lvl4pPr>
              <a:lnSpc>
                <a:spcPct val="100000"/>
              </a:lnSpc>
              <a:buFontTx/>
              <a:buNone/>
              <a:defRPr sz="1200" b="0" i="0" cap="none" baseline="0">
                <a:solidFill>
                  <a:schemeClr val="tx1"/>
                </a:solidFill>
                <a:latin typeface="+mn-lt"/>
              </a:defRPr>
            </a:lvl4pPr>
            <a:lvl5pPr>
              <a:lnSpc>
                <a:spcPct val="100000"/>
              </a:lnSpc>
              <a:buFontTx/>
              <a:buNone/>
              <a:defRPr sz="1200" b="0" i="0" cap="none"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stretch>
            <a:fillRect/>
          </a:stretch>
        </p:blipFill>
        <p:spPr>
          <a:xfrm>
            <a:off x="11521440" y="6766560"/>
            <a:ext cx="3016250" cy="1372914"/>
          </a:xfrm>
          <a:prstGeom prst="rect">
            <a:avLst/>
          </a:prstGeom>
        </p:spPr>
      </p:pic>
    </p:spTree>
    <p:extLst>
      <p:ext uri="{BB962C8B-B14F-4D97-AF65-F5344CB8AC3E}">
        <p14:creationId xmlns:p14="http://schemas.microsoft.com/office/powerpoint/2010/main" val="395989126"/>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dvanced Title 3">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5" name="Text Placeholder 4"/>
          <p:cNvSpPr>
            <a:spLocks noGrp="1"/>
          </p:cNvSpPr>
          <p:nvPr>
            <p:ph type="body" sz="quarter" idx="12"/>
          </p:nvPr>
        </p:nvSpPr>
        <p:spPr>
          <a:xfrm>
            <a:off x="457200" y="1597024"/>
            <a:ext cx="10972800" cy="5257800"/>
          </a:xfrm>
          <a:prstGeom prst="rect">
            <a:avLst/>
          </a:prstGeom>
        </p:spPr>
        <p:txBody>
          <a:bodyPr vert="horz" lIns="0" tIns="0" rIns="0" bIns="0">
            <a:normAutofit/>
          </a:bodyPr>
          <a:lstStyle>
            <a:lvl1pPr>
              <a:lnSpc>
                <a:spcPct val="70000"/>
              </a:lnSpc>
              <a:defRPr sz="10000" b="1" i="0" baseline="0">
                <a:solidFill>
                  <a:schemeClr val="tx1"/>
                </a:solidFill>
                <a:latin typeface="+mj-lt"/>
                <a:cs typeface="Effra"/>
              </a:defRPr>
            </a:lvl1pPr>
            <a:lvl2pPr>
              <a:lnSpc>
                <a:spcPct val="70000"/>
              </a:lnSpc>
              <a:defRPr sz="10000" b="0" baseline="0">
                <a:solidFill>
                  <a:schemeClr val="tx1"/>
                </a:solidFill>
                <a:latin typeface="Effra Light"/>
                <a:cs typeface="Effra Light"/>
              </a:defRPr>
            </a:lvl2pPr>
            <a:lvl3pPr>
              <a:lnSpc>
                <a:spcPct val="70000"/>
              </a:lnSpc>
              <a:defRPr sz="10000" b="1" i="0" baseline="0">
                <a:solidFill>
                  <a:srgbClr val="77BC1F"/>
                </a:solidFill>
              </a:defRPr>
            </a:lvl3pPr>
            <a:lvl4pPr>
              <a:lnSpc>
                <a:spcPct val="70000"/>
              </a:lnSpc>
              <a:defRPr sz="10000" b="1" baseline="0"/>
            </a:lvl4pPr>
            <a:lvl5pPr>
              <a:lnSpc>
                <a:spcPct val="70000"/>
              </a:lnSpc>
              <a:defRPr sz="10000" baseline="0">
                <a:latin typeface="Effra Ligh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1"/>
          </p:nvPr>
        </p:nvSpPr>
        <p:spPr>
          <a:xfrm>
            <a:off x="457200" y="7119079"/>
            <a:ext cx="6096000" cy="910628"/>
          </a:xfrm>
          <a:prstGeom prst="rect">
            <a:avLst/>
          </a:prstGeom>
        </p:spPr>
        <p:txBody>
          <a:bodyPr vert="horz" lIns="0" tIns="0" rIns="0" bIns="0">
            <a:normAutofit/>
          </a:bodyPr>
          <a:lstStyle>
            <a:lvl1pPr>
              <a:lnSpc>
                <a:spcPts val="1800"/>
              </a:lnSpc>
              <a:defRPr sz="1800" b="0">
                <a:solidFill>
                  <a:schemeClr val="accent1"/>
                </a:solidFill>
                <a:latin typeface="+mn-lt"/>
              </a:defRPr>
            </a:lvl1pPr>
            <a:lvl2pPr>
              <a:lnSpc>
                <a:spcPts val="1800"/>
              </a:lnSpc>
              <a:defRPr sz="1800" b="1">
                <a:solidFill>
                  <a:schemeClr val="accent1"/>
                </a:solidFill>
                <a:latin typeface="+mn-lt"/>
              </a:defRPr>
            </a:lvl2pPr>
            <a:lvl3pPr>
              <a:lnSpc>
                <a:spcPts val="1800"/>
              </a:lnSpc>
              <a:defRPr sz="1800" b="0">
                <a:solidFill>
                  <a:schemeClr val="accent1"/>
                </a:solidFill>
              </a:defRPr>
            </a:lvl3pPr>
            <a:lvl4pPr>
              <a:lnSpc>
                <a:spcPts val="1800"/>
              </a:lnSpc>
              <a:defRPr sz="1800">
                <a:solidFill>
                  <a:schemeClr val="accent1"/>
                </a:solidFill>
                <a:latin typeface="+mn-lt"/>
              </a:defRPr>
            </a:lvl4pPr>
            <a:lvl5pPr>
              <a:lnSpc>
                <a:spcPts val="1800"/>
              </a:lnSpc>
              <a:defRPr sz="18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3"/>
          <p:cNvSpPr>
            <a:spLocks noGrp="1"/>
          </p:cNvSpPr>
          <p:nvPr>
            <p:ph type="body" sz="quarter" idx="14"/>
          </p:nvPr>
        </p:nvSpPr>
        <p:spPr>
          <a:xfrm>
            <a:off x="457200" y="415756"/>
            <a:ext cx="7315200" cy="228600"/>
          </a:xfrm>
          <a:prstGeom prst="rect">
            <a:avLst/>
          </a:prstGeom>
        </p:spPr>
        <p:txBody>
          <a:bodyPr vert="horz" lIns="0" tIns="0" rIns="0" bIns="0"/>
          <a:lstStyle>
            <a:lvl1pPr>
              <a:lnSpc>
                <a:spcPct val="100000"/>
              </a:lnSpc>
              <a:buFontTx/>
              <a:buNone/>
              <a:defRPr sz="1200" b="0" i="0" cap="none" baseline="0">
                <a:solidFill>
                  <a:schemeClr val="tx1"/>
                </a:solidFill>
                <a:latin typeface="+mn-lt"/>
              </a:defRPr>
            </a:lvl1pPr>
            <a:lvl2pPr>
              <a:lnSpc>
                <a:spcPct val="100000"/>
              </a:lnSpc>
              <a:buFontTx/>
              <a:buNone/>
              <a:defRPr sz="1200" b="0" i="0" cap="none" baseline="0">
                <a:solidFill>
                  <a:schemeClr val="tx1"/>
                </a:solidFill>
                <a:latin typeface="+mn-lt"/>
              </a:defRPr>
            </a:lvl2pPr>
            <a:lvl3pPr>
              <a:lnSpc>
                <a:spcPct val="100000"/>
              </a:lnSpc>
              <a:buFontTx/>
              <a:buNone/>
              <a:defRPr sz="1200" b="0" i="0" cap="none" baseline="0">
                <a:solidFill>
                  <a:schemeClr val="tx1"/>
                </a:solidFill>
                <a:latin typeface="+mn-lt"/>
              </a:defRPr>
            </a:lvl3pPr>
            <a:lvl4pPr>
              <a:lnSpc>
                <a:spcPct val="100000"/>
              </a:lnSpc>
              <a:buFontTx/>
              <a:buNone/>
              <a:defRPr sz="1200" b="0" i="0" cap="none" baseline="0">
                <a:solidFill>
                  <a:schemeClr val="tx1"/>
                </a:solidFill>
                <a:latin typeface="+mn-lt"/>
              </a:defRPr>
            </a:lvl4pPr>
            <a:lvl5pPr>
              <a:lnSpc>
                <a:spcPct val="100000"/>
              </a:lnSpc>
              <a:buFontTx/>
              <a:buNone/>
              <a:defRPr sz="1200" b="0" i="0" cap="none"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stretch>
            <a:fillRect/>
          </a:stretch>
        </p:blipFill>
        <p:spPr>
          <a:xfrm>
            <a:off x="11521440" y="6765248"/>
            <a:ext cx="3016081" cy="1372836"/>
          </a:xfrm>
          <a:prstGeom prst="rect">
            <a:avLst/>
          </a:prstGeom>
        </p:spPr>
      </p:pic>
    </p:spTree>
    <p:extLst>
      <p:ext uri="{BB962C8B-B14F-4D97-AF65-F5344CB8AC3E}">
        <p14:creationId xmlns:p14="http://schemas.microsoft.com/office/powerpoint/2010/main" val="2571966454"/>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dvanced Title 4 (Photo)">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pic>
        <p:nvPicPr>
          <p:cNvPr id="10" name="Picture 9"/>
          <p:cNvPicPr>
            <a:picLocks noChangeAspect="1"/>
          </p:cNvPicPr>
          <p:nvPr userDrawn="1"/>
        </p:nvPicPr>
        <p:blipFill>
          <a:blip r:embed="rId2"/>
          <a:stretch>
            <a:fillRect/>
          </a:stretch>
        </p:blipFill>
        <p:spPr>
          <a:xfrm>
            <a:off x="11521440" y="6768635"/>
            <a:ext cx="3016250" cy="1372914"/>
          </a:xfrm>
          <a:prstGeom prst="rect">
            <a:avLst/>
          </a:prstGeom>
        </p:spPr>
      </p:pic>
      <p:sp>
        <p:nvSpPr>
          <p:cNvPr id="5" name="Text Placeholder 4"/>
          <p:cNvSpPr>
            <a:spLocks noGrp="1"/>
          </p:cNvSpPr>
          <p:nvPr>
            <p:ph type="body" sz="quarter" idx="12"/>
          </p:nvPr>
        </p:nvSpPr>
        <p:spPr>
          <a:xfrm>
            <a:off x="7772400" y="1597024"/>
            <a:ext cx="5943600" cy="4457700"/>
          </a:xfrm>
          <a:prstGeom prst="rect">
            <a:avLst/>
          </a:prstGeom>
        </p:spPr>
        <p:txBody>
          <a:bodyPr vert="horz" lIns="0" tIns="0" rIns="0" bIns="0">
            <a:normAutofit/>
          </a:bodyPr>
          <a:lstStyle>
            <a:lvl1pPr>
              <a:lnSpc>
                <a:spcPct val="70000"/>
              </a:lnSpc>
              <a:defRPr sz="6700" b="1" i="0" baseline="0">
                <a:solidFill>
                  <a:schemeClr val="bg2"/>
                </a:solidFill>
                <a:latin typeface="+mj-lt"/>
                <a:cs typeface="Effra"/>
              </a:defRPr>
            </a:lvl1pPr>
            <a:lvl2pPr>
              <a:lnSpc>
                <a:spcPct val="70000"/>
              </a:lnSpc>
              <a:defRPr sz="6700" b="0" baseline="0">
                <a:solidFill>
                  <a:schemeClr val="tx1"/>
                </a:solidFill>
                <a:latin typeface="Effra Light"/>
                <a:cs typeface="Effra Light"/>
              </a:defRPr>
            </a:lvl2pPr>
            <a:lvl3pPr>
              <a:lnSpc>
                <a:spcPct val="70000"/>
              </a:lnSpc>
              <a:defRPr sz="6700" b="1" i="0" baseline="0">
                <a:solidFill>
                  <a:schemeClr val="bg1"/>
                </a:solidFill>
              </a:defRPr>
            </a:lvl3pPr>
            <a:lvl4pPr>
              <a:lnSpc>
                <a:spcPct val="70000"/>
              </a:lnSpc>
              <a:defRPr sz="6700" b="1" baseline="0">
                <a:solidFill>
                  <a:schemeClr val="bg2"/>
                </a:solidFill>
              </a:defRPr>
            </a:lvl4pPr>
            <a:lvl5pPr>
              <a:lnSpc>
                <a:spcPct val="70000"/>
              </a:lnSpc>
              <a:defRPr sz="6700" baseline="0">
                <a:solidFill>
                  <a:schemeClr val="bg2"/>
                </a:solidFill>
                <a:latin typeface="Effra Ligh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3" hasCustomPrompt="1"/>
          </p:nvPr>
        </p:nvSpPr>
        <p:spPr>
          <a:xfrm>
            <a:off x="0" y="0"/>
            <a:ext cx="7315200" cy="8229600"/>
          </a:xfrm>
          <a:prstGeom prst="rect">
            <a:avLst/>
          </a:prstGeom>
        </p:spPr>
        <p:txBody>
          <a:bodyPr vert="horz" lIns="1371600" rIns="1371600" anchor="ctr">
            <a:normAutofit/>
          </a:bodyPr>
          <a:lstStyle>
            <a:lvl1pPr>
              <a:tabLst>
                <a:tab pos="1889125" algn="l"/>
              </a:tabLst>
              <a:defRPr sz="1800" b="0" i="0" baseline="0">
                <a:solidFill>
                  <a:schemeClr val="tx2"/>
                </a:solidFill>
                <a:latin typeface="Effra Light"/>
                <a:cs typeface="Effra Light"/>
              </a:defRPr>
            </a:lvl1pPr>
          </a:lstStyle>
          <a:p>
            <a:r>
              <a:rPr lang="en-US" dirty="0"/>
              <a:t>Note that the frame device sits on top of the slide; It will need to be pasted onto any new title 4 slide</a:t>
            </a:r>
          </a:p>
        </p:txBody>
      </p:sp>
      <p:sp>
        <p:nvSpPr>
          <p:cNvPr id="9" name="Text Placeholder 13"/>
          <p:cNvSpPr>
            <a:spLocks noGrp="1"/>
          </p:cNvSpPr>
          <p:nvPr>
            <p:ph type="body" sz="quarter" idx="14"/>
          </p:nvPr>
        </p:nvSpPr>
        <p:spPr>
          <a:xfrm>
            <a:off x="7772400" y="965375"/>
            <a:ext cx="5943600" cy="228600"/>
          </a:xfrm>
          <a:prstGeom prst="rect">
            <a:avLst/>
          </a:prstGeom>
        </p:spPr>
        <p:txBody>
          <a:bodyPr vert="horz" lIns="0" tIns="0" rIns="0" bIns="0"/>
          <a:lstStyle>
            <a:lvl1pPr>
              <a:lnSpc>
                <a:spcPct val="100000"/>
              </a:lnSpc>
              <a:buFontTx/>
              <a:buNone/>
              <a:defRPr sz="1200" b="0" i="0" cap="none" baseline="0">
                <a:solidFill>
                  <a:schemeClr val="tx1"/>
                </a:solidFill>
                <a:latin typeface="+mn-lt"/>
              </a:defRPr>
            </a:lvl1pPr>
            <a:lvl2pPr>
              <a:lnSpc>
                <a:spcPct val="100000"/>
              </a:lnSpc>
              <a:buFontTx/>
              <a:buNone/>
              <a:defRPr sz="1200" b="0" i="0" cap="none" baseline="0">
                <a:solidFill>
                  <a:schemeClr val="tx1"/>
                </a:solidFill>
                <a:latin typeface="+mn-lt"/>
              </a:defRPr>
            </a:lvl2pPr>
            <a:lvl3pPr>
              <a:lnSpc>
                <a:spcPct val="100000"/>
              </a:lnSpc>
              <a:buFontTx/>
              <a:buNone/>
              <a:defRPr sz="1200" b="0" i="0" cap="none" baseline="0">
                <a:solidFill>
                  <a:schemeClr val="tx1"/>
                </a:solidFill>
                <a:latin typeface="+mn-lt"/>
              </a:defRPr>
            </a:lvl3pPr>
            <a:lvl4pPr>
              <a:lnSpc>
                <a:spcPct val="100000"/>
              </a:lnSpc>
              <a:buFontTx/>
              <a:buNone/>
              <a:defRPr sz="1200" b="0" i="0" cap="none" baseline="0">
                <a:solidFill>
                  <a:schemeClr val="tx1"/>
                </a:solidFill>
                <a:latin typeface="+mn-lt"/>
              </a:defRPr>
            </a:lvl4pPr>
            <a:lvl5pPr>
              <a:lnSpc>
                <a:spcPct val="100000"/>
              </a:lnSpc>
              <a:buFontTx/>
              <a:buNone/>
              <a:defRPr sz="1200" b="0" i="0" cap="none"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44920962"/>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dvanced Title 5">
    <p:bg>
      <p:bgPr>
        <a:solidFill>
          <a:schemeClr val="accent2"/>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971851" y="1420761"/>
            <a:ext cx="3658549" cy="5329151"/>
          </a:xfrm>
          <a:prstGeom prst="rect">
            <a:avLst/>
          </a:prstGeom>
        </p:spPr>
      </p:pic>
      <p:pic>
        <p:nvPicPr>
          <p:cNvPr id="10" name="Picture 9"/>
          <p:cNvPicPr>
            <a:picLocks noChangeAspect="1"/>
          </p:cNvPicPr>
          <p:nvPr userDrawn="1"/>
        </p:nvPicPr>
        <p:blipFill>
          <a:blip r:embed="rId3"/>
          <a:stretch>
            <a:fillRect/>
          </a:stretch>
        </p:blipFill>
        <p:spPr>
          <a:xfrm>
            <a:off x="11521440" y="6768635"/>
            <a:ext cx="3016250" cy="1372914"/>
          </a:xfrm>
          <a:prstGeom prst="rect">
            <a:avLst/>
          </a:prstGeom>
        </p:spPr>
      </p:pic>
      <p:sp>
        <p:nvSpPr>
          <p:cNvPr id="4" name="Title 3"/>
          <p:cNvSpPr>
            <a:spLocks noGrp="1"/>
          </p:cNvSpPr>
          <p:nvPr>
            <p:ph type="title"/>
          </p:nvPr>
        </p:nvSpPr>
        <p:spPr/>
        <p:txBody>
          <a:bodyPr/>
          <a:lstStyle/>
          <a:p>
            <a:r>
              <a:rPr lang="en-US" dirty="0"/>
              <a:t>Click to edit Master title style</a:t>
            </a:r>
          </a:p>
        </p:txBody>
      </p:sp>
      <p:sp>
        <p:nvSpPr>
          <p:cNvPr id="5" name="Text Placeholder 4"/>
          <p:cNvSpPr>
            <a:spLocks noGrp="1"/>
          </p:cNvSpPr>
          <p:nvPr>
            <p:ph type="body" sz="quarter" idx="12"/>
          </p:nvPr>
        </p:nvSpPr>
        <p:spPr>
          <a:xfrm>
            <a:off x="457200" y="1597024"/>
            <a:ext cx="10332720" cy="5257800"/>
          </a:xfrm>
          <a:prstGeom prst="rect">
            <a:avLst/>
          </a:prstGeom>
        </p:spPr>
        <p:txBody>
          <a:bodyPr vert="horz" lIns="0" tIns="0" rIns="0" bIns="0">
            <a:normAutofit/>
          </a:bodyPr>
          <a:lstStyle>
            <a:lvl1pPr>
              <a:lnSpc>
                <a:spcPct val="70000"/>
              </a:lnSpc>
              <a:defRPr sz="10000" b="1" i="0" baseline="0">
                <a:solidFill>
                  <a:schemeClr val="tx1"/>
                </a:solidFill>
                <a:latin typeface="+mj-lt"/>
                <a:cs typeface="Effra"/>
              </a:defRPr>
            </a:lvl1pPr>
            <a:lvl2pPr>
              <a:lnSpc>
                <a:spcPct val="70000"/>
              </a:lnSpc>
              <a:defRPr sz="10000" b="0" baseline="0">
                <a:solidFill>
                  <a:schemeClr val="tx1"/>
                </a:solidFill>
                <a:latin typeface="Effra Light"/>
                <a:cs typeface="Effra Light"/>
              </a:defRPr>
            </a:lvl2pPr>
            <a:lvl3pPr>
              <a:lnSpc>
                <a:spcPct val="70000"/>
              </a:lnSpc>
              <a:defRPr sz="10000" b="1" i="0" baseline="0">
                <a:solidFill>
                  <a:schemeClr val="bg2"/>
                </a:solidFill>
                <a:latin typeface="+mj-lt"/>
              </a:defRPr>
            </a:lvl3pPr>
            <a:lvl4pPr>
              <a:lnSpc>
                <a:spcPct val="70000"/>
              </a:lnSpc>
              <a:defRPr sz="10000" b="1" baseline="0">
                <a:solidFill>
                  <a:schemeClr val="tx1"/>
                </a:solidFill>
                <a:latin typeface="+mj-lt"/>
              </a:defRPr>
            </a:lvl4pPr>
            <a:lvl5pPr>
              <a:lnSpc>
                <a:spcPct val="70000"/>
              </a:lnSpc>
              <a:defRPr sz="10000" baseline="0">
                <a:solidFill>
                  <a:schemeClr val="tx1"/>
                </a:solidFill>
                <a:latin typeface="Effra Ligh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1"/>
          </p:nvPr>
        </p:nvSpPr>
        <p:spPr>
          <a:xfrm>
            <a:off x="457200" y="7119497"/>
            <a:ext cx="7315200" cy="689890"/>
          </a:xfrm>
          <a:prstGeom prst="rect">
            <a:avLst/>
          </a:prstGeom>
        </p:spPr>
        <p:txBody>
          <a:bodyPr vert="horz" lIns="0" tIns="0" rIns="0" bIns="0">
            <a:normAutofit/>
          </a:bodyPr>
          <a:lstStyle>
            <a:lvl1pPr>
              <a:lnSpc>
                <a:spcPts val="1800"/>
              </a:lnSpc>
              <a:defRPr sz="1800" b="0">
                <a:solidFill>
                  <a:schemeClr val="tx1"/>
                </a:solidFill>
                <a:latin typeface="Effra"/>
              </a:defRPr>
            </a:lvl1pPr>
            <a:lvl2pPr>
              <a:lnSpc>
                <a:spcPts val="1800"/>
              </a:lnSpc>
              <a:defRPr sz="1800" b="1">
                <a:solidFill>
                  <a:schemeClr val="tx1"/>
                </a:solidFill>
                <a:latin typeface="+mn-lt"/>
              </a:defRPr>
            </a:lvl2pPr>
            <a:lvl3pPr>
              <a:lnSpc>
                <a:spcPts val="1800"/>
              </a:lnSpc>
              <a:defRPr sz="1800">
                <a:solidFill>
                  <a:schemeClr val="tx1"/>
                </a:solidFill>
                <a:latin typeface="+mn-lt"/>
              </a:defRPr>
            </a:lvl3pPr>
            <a:lvl4pPr>
              <a:lnSpc>
                <a:spcPts val="1800"/>
              </a:lnSpc>
              <a:defRPr sz="1800">
                <a:solidFill>
                  <a:schemeClr val="tx1"/>
                </a:solidFill>
                <a:latin typeface="+mn-lt"/>
              </a:defRPr>
            </a:lvl4pPr>
            <a:lvl5pPr>
              <a:lnSpc>
                <a:spcPts val="1800"/>
              </a:lnSpc>
              <a:defRPr sz="180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3"/>
          <p:cNvSpPr>
            <a:spLocks noGrp="1"/>
          </p:cNvSpPr>
          <p:nvPr>
            <p:ph type="body" sz="quarter" idx="14"/>
          </p:nvPr>
        </p:nvSpPr>
        <p:spPr>
          <a:xfrm>
            <a:off x="457200" y="415756"/>
            <a:ext cx="7315200" cy="228600"/>
          </a:xfrm>
          <a:prstGeom prst="rect">
            <a:avLst/>
          </a:prstGeom>
        </p:spPr>
        <p:txBody>
          <a:bodyPr vert="horz" lIns="0" tIns="0" rIns="0" bIns="0"/>
          <a:lstStyle>
            <a:lvl1pPr>
              <a:lnSpc>
                <a:spcPct val="100000"/>
              </a:lnSpc>
              <a:buFontTx/>
              <a:buNone/>
              <a:defRPr sz="1200" b="0" i="0" cap="none" baseline="0">
                <a:solidFill>
                  <a:schemeClr val="tx1"/>
                </a:solidFill>
                <a:latin typeface="+mn-lt"/>
              </a:defRPr>
            </a:lvl1pPr>
            <a:lvl2pPr>
              <a:lnSpc>
                <a:spcPct val="100000"/>
              </a:lnSpc>
              <a:buFontTx/>
              <a:buNone/>
              <a:defRPr sz="1200" b="0" i="0" cap="none" baseline="0">
                <a:solidFill>
                  <a:schemeClr val="tx1"/>
                </a:solidFill>
                <a:latin typeface="+mn-lt"/>
              </a:defRPr>
            </a:lvl2pPr>
            <a:lvl3pPr>
              <a:lnSpc>
                <a:spcPct val="100000"/>
              </a:lnSpc>
              <a:buFontTx/>
              <a:buNone/>
              <a:defRPr sz="1200" b="0" i="0" cap="none" baseline="0">
                <a:solidFill>
                  <a:schemeClr val="tx1"/>
                </a:solidFill>
                <a:latin typeface="+mn-lt"/>
              </a:defRPr>
            </a:lvl3pPr>
            <a:lvl4pPr>
              <a:lnSpc>
                <a:spcPct val="100000"/>
              </a:lnSpc>
              <a:buFontTx/>
              <a:buNone/>
              <a:defRPr sz="1200" b="0" i="0" cap="none" baseline="0">
                <a:solidFill>
                  <a:schemeClr val="tx1"/>
                </a:solidFill>
                <a:latin typeface="+mn-lt"/>
              </a:defRPr>
            </a:lvl4pPr>
            <a:lvl5pPr>
              <a:lnSpc>
                <a:spcPct val="100000"/>
              </a:lnSpc>
              <a:buFontTx/>
              <a:buNone/>
              <a:defRPr sz="1200" b="0" i="0" cap="none"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9446764"/>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dvanced Divider 1">
    <p:bg>
      <p:bgPr>
        <a:solidFill>
          <a:schemeClr val="accent1"/>
        </a:solidFill>
        <a:effectLst/>
      </p:bgPr>
    </p:bg>
    <p:spTree>
      <p:nvGrpSpPr>
        <p:cNvPr id="1" name=""/>
        <p:cNvGrpSpPr/>
        <p:nvPr/>
      </p:nvGrpSpPr>
      <p:grpSpPr>
        <a:xfrm>
          <a:off x="0" y="0"/>
          <a:ext cx="0" cy="0"/>
          <a:chOff x="0" y="0"/>
          <a:chExt cx="0" cy="0"/>
        </a:xfrm>
      </p:grpSpPr>
      <p:sp>
        <p:nvSpPr>
          <p:cNvPr id="8" name="Frame 7"/>
          <p:cNvSpPr/>
          <p:nvPr userDrawn="1"/>
        </p:nvSpPr>
        <p:spPr>
          <a:xfrm>
            <a:off x="457200" y="455613"/>
            <a:ext cx="13716000" cy="6286500"/>
          </a:xfrm>
          <a:prstGeom prst="frame">
            <a:avLst>
              <a:gd name="adj1" fmla="val 1811"/>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t" anchorCtr="0"/>
          <a:lstStyle/>
          <a:p>
            <a:pPr algn="ctr"/>
            <a:endParaRPr lang="en-US" sz="2200" dirty="0">
              <a:solidFill>
                <a:schemeClr val="tx1"/>
              </a:solidFill>
            </a:endParaRPr>
          </a:p>
        </p:txBody>
      </p:sp>
      <p:sp>
        <p:nvSpPr>
          <p:cNvPr id="3" name="Title 2"/>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5" name="Text Placeholder 4"/>
          <p:cNvSpPr>
            <a:spLocks noGrp="1"/>
          </p:cNvSpPr>
          <p:nvPr>
            <p:ph type="body" sz="quarter" idx="10"/>
          </p:nvPr>
        </p:nvSpPr>
        <p:spPr>
          <a:xfrm>
            <a:off x="914400" y="914400"/>
            <a:ext cx="8686800" cy="5257800"/>
          </a:xfrm>
          <a:prstGeom prst="rect">
            <a:avLst/>
          </a:prstGeom>
        </p:spPr>
        <p:txBody>
          <a:bodyPr vert="horz" lIns="0" tIns="0" rIns="0" bIns="0"/>
          <a:lstStyle>
            <a:lvl1pPr>
              <a:lnSpc>
                <a:spcPct val="70000"/>
              </a:lnSpc>
              <a:defRPr sz="5200" b="1" i="0">
                <a:solidFill>
                  <a:srgbClr val="FFCE00"/>
                </a:solidFill>
                <a:latin typeface="+mj-lt"/>
              </a:defRPr>
            </a:lvl1pPr>
            <a:lvl2pPr>
              <a:lnSpc>
                <a:spcPct val="70000"/>
              </a:lnSpc>
              <a:defRPr sz="5200" b="0" i="0">
                <a:solidFill>
                  <a:schemeClr val="bg1"/>
                </a:solidFill>
                <a:latin typeface="Effra Light"/>
              </a:defRPr>
            </a:lvl2pPr>
            <a:lvl3pPr>
              <a:lnSpc>
                <a:spcPct val="70000"/>
              </a:lnSpc>
              <a:defRPr sz="5200" b="0" i="0">
                <a:solidFill>
                  <a:schemeClr val="tx1"/>
                </a:solidFill>
                <a:latin typeface="+mj-lt"/>
              </a:defRPr>
            </a:lvl3pPr>
            <a:lvl4pPr>
              <a:lnSpc>
                <a:spcPct val="70000"/>
              </a:lnSpc>
              <a:defRPr sz="5200" b="1" i="0">
                <a:solidFill>
                  <a:schemeClr val="tx2"/>
                </a:solidFill>
                <a:latin typeface="+mj-lt"/>
              </a:defRPr>
            </a:lvl4pPr>
            <a:lvl5pPr>
              <a:lnSpc>
                <a:spcPct val="70000"/>
              </a:lnSpc>
              <a:defRPr sz="5200" b="0" i="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stretch>
            <a:fillRect/>
          </a:stretch>
        </p:blipFill>
        <p:spPr>
          <a:xfrm>
            <a:off x="11521440" y="6768635"/>
            <a:ext cx="3016250" cy="1372914"/>
          </a:xfrm>
          <a:prstGeom prst="rect">
            <a:avLst/>
          </a:prstGeom>
        </p:spPr>
      </p:pic>
    </p:spTree>
    <p:extLst>
      <p:ext uri="{BB962C8B-B14F-4D97-AF65-F5344CB8AC3E}">
        <p14:creationId xmlns:p14="http://schemas.microsoft.com/office/powerpoint/2010/main" val="519497433"/>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dvanced Divider 2">
    <p:bg>
      <p:bgRef idx="1001">
        <a:schemeClr val="bg1"/>
      </p:bgRef>
    </p:bg>
    <p:spTree>
      <p:nvGrpSpPr>
        <p:cNvPr id="1" name=""/>
        <p:cNvGrpSpPr/>
        <p:nvPr/>
      </p:nvGrpSpPr>
      <p:grpSpPr>
        <a:xfrm>
          <a:off x="0" y="0"/>
          <a:ext cx="0" cy="0"/>
          <a:chOff x="0" y="0"/>
          <a:chExt cx="0" cy="0"/>
        </a:xfrm>
      </p:grpSpPr>
      <p:sp>
        <p:nvSpPr>
          <p:cNvPr id="8" name="Frame 7"/>
          <p:cNvSpPr/>
          <p:nvPr userDrawn="1"/>
        </p:nvSpPr>
        <p:spPr>
          <a:xfrm>
            <a:off x="457200" y="455613"/>
            <a:ext cx="13716000" cy="6286500"/>
          </a:xfrm>
          <a:prstGeom prst="frame">
            <a:avLst>
              <a:gd name="adj1" fmla="val 1811"/>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t" anchorCtr="0"/>
          <a:lstStyle/>
          <a:p>
            <a:pPr algn="ctr"/>
            <a:endParaRPr lang="en-US" sz="2200" dirty="0">
              <a:solidFill>
                <a:schemeClr val="tx1"/>
              </a:solidFill>
            </a:endParaRPr>
          </a:p>
        </p:txBody>
      </p:sp>
      <p:sp>
        <p:nvSpPr>
          <p:cNvPr id="3" name="Title 2"/>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0"/>
          </p:nvPr>
        </p:nvSpPr>
        <p:spPr>
          <a:xfrm>
            <a:off x="914400" y="914399"/>
            <a:ext cx="8686800" cy="5257800"/>
          </a:xfrm>
          <a:prstGeom prst="rect">
            <a:avLst/>
          </a:prstGeom>
        </p:spPr>
        <p:txBody>
          <a:bodyPr vert="horz" lIns="0" tIns="0" rIns="0" bIns="0"/>
          <a:lstStyle>
            <a:lvl1pPr>
              <a:lnSpc>
                <a:spcPct val="70000"/>
              </a:lnSpc>
              <a:defRPr sz="5200" b="1" i="0">
                <a:solidFill>
                  <a:srgbClr val="77BC1F"/>
                </a:solidFill>
                <a:latin typeface="+mj-lt"/>
              </a:defRPr>
            </a:lvl1pPr>
            <a:lvl2pPr>
              <a:lnSpc>
                <a:spcPct val="70000"/>
              </a:lnSpc>
              <a:defRPr sz="5200" b="0" i="0">
                <a:solidFill>
                  <a:schemeClr val="tx1"/>
                </a:solidFill>
                <a:latin typeface="Effra Light"/>
              </a:defRPr>
            </a:lvl2pPr>
            <a:lvl3pPr>
              <a:lnSpc>
                <a:spcPct val="70000"/>
              </a:lnSpc>
              <a:defRPr sz="5200" b="0" i="0">
                <a:solidFill>
                  <a:schemeClr val="accent3"/>
                </a:solidFill>
                <a:latin typeface="+mj-lt"/>
              </a:defRPr>
            </a:lvl3pPr>
            <a:lvl4pPr>
              <a:lnSpc>
                <a:spcPct val="70000"/>
              </a:lnSpc>
              <a:defRPr sz="5200" b="1" i="0">
                <a:solidFill>
                  <a:schemeClr val="tx2"/>
                </a:solidFill>
                <a:latin typeface="+mj-lt"/>
              </a:defRPr>
            </a:lvl4pPr>
            <a:lvl5pPr>
              <a:lnSpc>
                <a:spcPct val="70000"/>
              </a:lnSpc>
              <a:defRPr sz="5200" b="0" i="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
          <a:stretch>
            <a:fillRect/>
          </a:stretch>
        </p:blipFill>
        <p:spPr>
          <a:xfrm>
            <a:off x="11521440" y="6768635"/>
            <a:ext cx="3016250" cy="1372914"/>
          </a:xfrm>
          <a:prstGeom prst="rect">
            <a:avLst/>
          </a:prstGeom>
        </p:spPr>
      </p:pic>
    </p:spTree>
    <p:extLst>
      <p:ext uri="{BB962C8B-B14F-4D97-AF65-F5344CB8AC3E}">
        <p14:creationId xmlns:p14="http://schemas.microsoft.com/office/powerpoint/2010/main" val="45627911"/>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dvanced Divider 3 (Photo)">
    <p:bg>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5" name="Text Placeholder 4"/>
          <p:cNvSpPr>
            <a:spLocks noGrp="1"/>
          </p:cNvSpPr>
          <p:nvPr>
            <p:ph type="body" sz="quarter" idx="10"/>
          </p:nvPr>
        </p:nvSpPr>
        <p:spPr>
          <a:xfrm>
            <a:off x="457200" y="455613"/>
            <a:ext cx="5943600" cy="6629400"/>
          </a:xfrm>
          <a:prstGeom prst="rect">
            <a:avLst/>
          </a:prstGeom>
        </p:spPr>
        <p:txBody>
          <a:bodyPr vert="horz" lIns="0" tIns="0" rIns="0" bIns="0"/>
          <a:lstStyle>
            <a:lvl1pPr>
              <a:lnSpc>
                <a:spcPct val="70000"/>
              </a:lnSpc>
              <a:defRPr sz="5200" b="1" i="0">
                <a:solidFill>
                  <a:srgbClr val="B0008E"/>
                </a:solidFill>
                <a:latin typeface="+mj-lt"/>
              </a:defRPr>
            </a:lvl1pPr>
            <a:lvl2pPr>
              <a:lnSpc>
                <a:spcPct val="70000"/>
              </a:lnSpc>
              <a:defRPr sz="5200" b="0" i="0">
                <a:solidFill>
                  <a:schemeClr val="tx1"/>
                </a:solidFill>
                <a:latin typeface="Effra Light"/>
              </a:defRPr>
            </a:lvl2pPr>
            <a:lvl3pPr>
              <a:lnSpc>
                <a:spcPct val="70000"/>
              </a:lnSpc>
              <a:defRPr sz="5200" b="0" i="0">
                <a:solidFill>
                  <a:schemeClr val="accent1"/>
                </a:solidFill>
                <a:latin typeface="+mj-lt"/>
              </a:defRPr>
            </a:lvl3pPr>
            <a:lvl4pPr>
              <a:lnSpc>
                <a:spcPct val="70000"/>
              </a:lnSpc>
              <a:defRPr sz="5200" b="1" i="0">
                <a:solidFill>
                  <a:schemeClr val="tx2"/>
                </a:solidFill>
                <a:latin typeface="+mj-lt"/>
              </a:defRPr>
            </a:lvl4pPr>
            <a:lvl5pPr>
              <a:lnSpc>
                <a:spcPct val="70000"/>
              </a:lnSpc>
              <a:defRPr sz="5200" b="0" i="0">
                <a:solidFill>
                  <a:schemeClr val="bg2"/>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p:cNvSpPr>
            <a:spLocks noGrp="1"/>
          </p:cNvSpPr>
          <p:nvPr>
            <p:ph type="pic" sz="quarter" idx="11" hasCustomPrompt="1"/>
          </p:nvPr>
        </p:nvSpPr>
        <p:spPr>
          <a:xfrm>
            <a:off x="7315203" y="0"/>
            <a:ext cx="7315199" cy="8229600"/>
          </a:xfrm>
          <a:prstGeom prst="rect">
            <a:avLst/>
          </a:prstGeom>
        </p:spPr>
        <p:txBody>
          <a:bodyPr vert="horz" lIns="91440" tIns="45720" rIns="91440" bIns="45720">
            <a:normAutofit/>
          </a:bodyPr>
          <a:lstStyle>
            <a:lvl1pPr marL="0" marR="0" indent="0" algn="l" defTabSz="548457" rtl="0" eaLnBrk="1" fontAlgn="auto" latinLnBrk="0" hangingPunct="1">
              <a:lnSpc>
                <a:spcPts val="1800"/>
              </a:lnSpc>
              <a:spcBef>
                <a:spcPts val="0"/>
              </a:spcBef>
              <a:spcAft>
                <a:spcPts val="0"/>
              </a:spcAft>
              <a:buClrTx/>
              <a:buSzTx/>
              <a:buFontTx/>
              <a:buNone/>
              <a:tabLst/>
              <a:defRPr sz="1800" b="0" i="0">
                <a:solidFill>
                  <a:schemeClr val="bg2"/>
                </a:solidFill>
                <a:latin typeface="Effra Light"/>
                <a:cs typeface="Effra Light"/>
              </a:defRPr>
            </a:lvl1pPr>
          </a:lstStyle>
          <a:p>
            <a:r>
              <a:rPr lang="en-US" dirty="0"/>
              <a:t>Note that the plus symbol and Logo sit on top of the slide; they will need to be pasted onto any new design Divider 3 slide; dark photo may require a reversed logo</a:t>
            </a:r>
          </a:p>
        </p:txBody>
      </p:sp>
      <p:pic>
        <p:nvPicPr>
          <p:cNvPr id="8" name="Picture 7"/>
          <p:cNvPicPr>
            <a:picLocks noChangeAspect="1"/>
          </p:cNvPicPr>
          <p:nvPr userDrawn="1"/>
        </p:nvPicPr>
        <p:blipFill>
          <a:blip r:embed="rId2"/>
          <a:stretch>
            <a:fillRect/>
          </a:stretch>
        </p:blipFill>
        <p:spPr>
          <a:xfrm>
            <a:off x="11519641" y="6766560"/>
            <a:ext cx="3016081" cy="1372836"/>
          </a:xfrm>
          <a:prstGeom prst="rect">
            <a:avLst/>
          </a:prstGeom>
        </p:spPr>
      </p:pic>
    </p:spTree>
    <p:extLst>
      <p:ext uri="{BB962C8B-B14F-4D97-AF65-F5344CB8AC3E}">
        <p14:creationId xmlns:p14="http://schemas.microsoft.com/office/powerpoint/2010/main" val="3418746326"/>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dvanced Divider 4 (Photo)">
    <p:bg>
      <p:bgRef idx="1001">
        <a:schemeClr val="bg2"/>
      </p:bgRef>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5" name="Text Placeholder 4"/>
          <p:cNvSpPr>
            <a:spLocks noGrp="1"/>
          </p:cNvSpPr>
          <p:nvPr>
            <p:ph type="body" sz="quarter" idx="10"/>
          </p:nvPr>
        </p:nvSpPr>
        <p:spPr>
          <a:xfrm>
            <a:off x="457200" y="455613"/>
            <a:ext cx="5943600" cy="6051742"/>
          </a:xfrm>
          <a:prstGeom prst="rect">
            <a:avLst/>
          </a:prstGeom>
        </p:spPr>
        <p:txBody>
          <a:bodyPr vert="horz" lIns="0" tIns="0" rIns="0" bIns="0"/>
          <a:lstStyle>
            <a:lvl1pPr>
              <a:lnSpc>
                <a:spcPct val="70000"/>
              </a:lnSpc>
              <a:defRPr sz="5200" b="1" i="0">
                <a:solidFill>
                  <a:schemeClr val="bg1"/>
                </a:solidFill>
                <a:latin typeface="+mj-lt"/>
              </a:defRPr>
            </a:lvl1pPr>
            <a:lvl2pPr>
              <a:lnSpc>
                <a:spcPct val="70000"/>
              </a:lnSpc>
              <a:defRPr sz="5200" b="0" i="0">
                <a:solidFill>
                  <a:schemeClr val="tx1"/>
                </a:solidFill>
                <a:latin typeface="Effra Light"/>
              </a:defRPr>
            </a:lvl2pPr>
            <a:lvl3pPr>
              <a:lnSpc>
                <a:spcPct val="70000"/>
              </a:lnSpc>
              <a:defRPr sz="5200" b="0" i="0">
                <a:solidFill>
                  <a:schemeClr val="accent1"/>
                </a:solidFill>
                <a:latin typeface="+mj-lt"/>
              </a:defRPr>
            </a:lvl3pPr>
            <a:lvl4pPr>
              <a:lnSpc>
                <a:spcPct val="70000"/>
              </a:lnSpc>
              <a:defRPr sz="5200" b="1" i="0">
                <a:solidFill>
                  <a:schemeClr val="tx2"/>
                </a:solidFill>
                <a:latin typeface="+mj-lt"/>
              </a:defRPr>
            </a:lvl4pPr>
            <a:lvl5pPr>
              <a:lnSpc>
                <a:spcPct val="70000"/>
              </a:lnSpc>
              <a:defRPr sz="5200" b="0" i="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p:cNvSpPr>
            <a:spLocks noGrp="1"/>
          </p:cNvSpPr>
          <p:nvPr>
            <p:ph type="pic" sz="quarter" idx="11" hasCustomPrompt="1"/>
          </p:nvPr>
        </p:nvSpPr>
        <p:spPr>
          <a:xfrm>
            <a:off x="7315203" y="0"/>
            <a:ext cx="7315199" cy="8229600"/>
          </a:xfrm>
          <a:prstGeom prst="rect">
            <a:avLst/>
          </a:prstGeom>
        </p:spPr>
        <p:txBody>
          <a:bodyPr vert="horz" lIns="91440" tIns="45720" rIns="91440" bIns="45720">
            <a:normAutofit/>
          </a:bodyPr>
          <a:lstStyle>
            <a:lvl1pPr marL="0" marR="0" indent="0" algn="l" defTabSz="548457" rtl="0" eaLnBrk="1" fontAlgn="auto" latinLnBrk="0" hangingPunct="1">
              <a:lnSpc>
                <a:spcPts val="1800"/>
              </a:lnSpc>
              <a:spcBef>
                <a:spcPts val="0"/>
              </a:spcBef>
              <a:spcAft>
                <a:spcPts val="0"/>
              </a:spcAft>
              <a:buClrTx/>
              <a:buSzTx/>
              <a:buFontTx/>
              <a:buNone/>
              <a:tabLst/>
              <a:defRPr sz="1800" b="0" i="0">
                <a:solidFill>
                  <a:schemeClr val="accent1"/>
                </a:solidFill>
                <a:latin typeface="Effra Light"/>
                <a:cs typeface="Effra Light"/>
              </a:defRPr>
            </a:lvl1pPr>
          </a:lstStyle>
          <a:p>
            <a:r>
              <a:rPr lang="en-US" dirty="0"/>
              <a:t>Note that the plus symbol and Logo sit on top of the slide; they will need to be pasted onto any new design Divider 4 slide; dark photo may require a reversed logo</a:t>
            </a:r>
          </a:p>
        </p:txBody>
      </p:sp>
      <p:pic>
        <p:nvPicPr>
          <p:cNvPr id="8" name="Picture 7"/>
          <p:cNvPicPr>
            <a:picLocks noChangeAspect="1"/>
          </p:cNvPicPr>
          <p:nvPr userDrawn="1"/>
        </p:nvPicPr>
        <p:blipFill>
          <a:blip r:embed="rId2"/>
          <a:stretch>
            <a:fillRect/>
          </a:stretch>
        </p:blipFill>
        <p:spPr>
          <a:xfrm>
            <a:off x="11519641" y="6766560"/>
            <a:ext cx="3016081" cy="1372836"/>
          </a:xfrm>
          <a:prstGeom prst="rect">
            <a:avLst/>
          </a:prstGeom>
        </p:spPr>
      </p:pic>
    </p:spTree>
    <p:extLst>
      <p:ext uri="{BB962C8B-B14F-4D97-AF65-F5344CB8AC3E}">
        <p14:creationId xmlns:p14="http://schemas.microsoft.com/office/powerpoint/2010/main" val="1170863798"/>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457200" y="420946"/>
            <a:ext cx="13716000" cy="365760"/>
          </a:xfrm>
        </p:spPr>
        <p:txBody>
          <a:bodyPr>
            <a:noAutofit/>
          </a:bodyPr>
          <a:lstStyle>
            <a:lvl1pPr>
              <a:defRPr/>
            </a:lvl1pPr>
          </a:lstStyle>
          <a:p>
            <a:r>
              <a:rPr lang="en-US"/>
              <a:t>Click to edit Master title style</a:t>
            </a:r>
            <a:endParaRPr lang="en-US" dirty="0"/>
          </a:p>
        </p:txBody>
      </p:sp>
      <p:sp>
        <p:nvSpPr>
          <p:cNvPr id="4" name="Text Placeholder 3"/>
          <p:cNvSpPr>
            <a:spLocks noGrp="1"/>
          </p:cNvSpPr>
          <p:nvPr>
            <p:ph type="body" sz="quarter" idx="12"/>
          </p:nvPr>
        </p:nvSpPr>
        <p:spPr>
          <a:xfrm>
            <a:off x="457200" y="783030"/>
            <a:ext cx="13716000" cy="365760"/>
          </a:xfrm>
        </p:spPr>
        <p:txBody>
          <a:bodyPr>
            <a:noAutofit/>
          </a:bodyPr>
          <a:lstStyle>
            <a:lvl1pPr marL="0">
              <a:lnSpc>
                <a:spcPct val="85000"/>
              </a:lnSpc>
              <a:spcAft>
                <a:spcPts val="0"/>
              </a:spcAft>
              <a:buFontTx/>
              <a:buNone/>
              <a:defRPr sz="2880" cap="all">
                <a:solidFill>
                  <a:schemeClr val="tx2"/>
                </a:solidFill>
                <a:latin typeface="Effra Light"/>
              </a:defRPr>
            </a:lvl1pPr>
            <a:lvl2pPr marL="0" indent="0">
              <a:lnSpc>
                <a:spcPct val="85000"/>
              </a:lnSpc>
              <a:spcAft>
                <a:spcPts val="0"/>
              </a:spcAft>
              <a:buFontTx/>
              <a:buNone/>
              <a:defRPr sz="2880" b="0" i="0" cap="all">
                <a:solidFill>
                  <a:schemeClr val="tx2"/>
                </a:solidFill>
                <a:latin typeface="Effra Light"/>
              </a:defRPr>
            </a:lvl2pPr>
            <a:lvl3pPr marL="0" indent="0">
              <a:lnSpc>
                <a:spcPct val="85000"/>
              </a:lnSpc>
              <a:spcAft>
                <a:spcPts val="0"/>
              </a:spcAft>
              <a:buFontTx/>
              <a:buNone/>
              <a:defRPr sz="2880" b="0" i="0" cap="all">
                <a:solidFill>
                  <a:schemeClr val="tx2"/>
                </a:solidFill>
                <a:latin typeface="Effra Light"/>
              </a:defRPr>
            </a:lvl3pPr>
            <a:lvl4pPr marL="0" indent="0">
              <a:lnSpc>
                <a:spcPct val="85000"/>
              </a:lnSpc>
              <a:spcAft>
                <a:spcPts val="0"/>
              </a:spcAft>
              <a:buFontTx/>
              <a:buNone/>
              <a:defRPr sz="2880" b="0" i="0" cap="all">
                <a:solidFill>
                  <a:schemeClr val="tx2"/>
                </a:solidFill>
                <a:latin typeface="Effra Light"/>
              </a:defRPr>
            </a:lvl4pPr>
            <a:lvl5pPr marL="0" indent="0">
              <a:lnSpc>
                <a:spcPct val="85000"/>
              </a:lnSpc>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57200" y="1596606"/>
            <a:ext cx="13716000" cy="5623560"/>
          </a:xfrm>
        </p:spPr>
        <p:txBody>
          <a:bodyPr/>
          <a:lstStyle>
            <a:lvl1pPr>
              <a:spcAft>
                <a:spcPts val="1000"/>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21542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 Col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9" name="Title 8"/>
          <p:cNvSpPr>
            <a:spLocks noGrp="1"/>
          </p:cNvSpPr>
          <p:nvPr>
            <p:ph type="title"/>
          </p:nvPr>
        </p:nvSpPr>
        <p:spPr>
          <a:xfrm>
            <a:off x="457200" y="422205"/>
            <a:ext cx="137160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7" name="Text Placeholder 3"/>
          <p:cNvSpPr>
            <a:spLocks noGrp="1"/>
          </p:cNvSpPr>
          <p:nvPr>
            <p:ph type="body" sz="quarter" idx="13"/>
          </p:nvPr>
        </p:nvSpPr>
        <p:spPr>
          <a:xfrm>
            <a:off x="457200" y="783142"/>
            <a:ext cx="13716000" cy="365760"/>
          </a:xfrm>
        </p:spPr>
        <p:txBody>
          <a:bodyPr>
            <a:noAutofit/>
          </a:bodyPr>
          <a:lstStyle>
            <a:lvl1pPr marL="0">
              <a:lnSpc>
                <a:spcPct val="85000"/>
              </a:lnSpc>
              <a:spcBef>
                <a:spcPts val="0"/>
              </a:spcBef>
              <a:spcAft>
                <a:spcPts val="0"/>
              </a:spcAft>
              <a:buFontTx/>
              <a:buNone/>
              <a:defRPr sz="2880" cap="all">
                <a:solidFill>
                  <a:schemeClr val="tx2"/>
                </a:solidFill>
                <a:latin typeface="Effra Light"/>
              </a:defRPr>
            </a:lvl1pPr>
            <a:lvl2pPr marL="0" indent="0">
              <a:lnSpc>
                <a:spcPct val="85000"/>
              </a:lnSpc>
              <a:spcBef>
                <a:spcPts val="0"/>
              </a:spcBef>
              <a:spcAft>
                <a:spcPts val="0"/>
              </a:spcAft>
              <a:buFontTx/>
              <a:buNone/>
              <a:defRPr sz="2880" b="0" i="0" cap="all">
                <a:solidFill>
                  <a:schemeClr val="tx2"/>
                </a:solidFill>
                <a:latin typeface="Effra Light"/>
              </a:defRPr>
            </a:lvl2pPr>
            <a:lvl3pPr marL="0" indent="0">
              <a:lnSpc>
                <a:spcPct val="85000"/>
              </a:lnSpc>
              <a:spcBef>
                <a:spcPts val="0"/>
              </a:spcBef>
              <a:spcAft>
                <a:spcPts val="0"/>
              </a:spcAft>
              <a:buFontTx/>
              <a:buNone/>
              <a:defRPr sz="2880" b="0" i="0" cap="all">
                <a:solidFill>
                  <a:schemeClr val="tx2"/>
                </a:solidFill>
                <a:latin typeface="Effra Light"/>
              </a:defRPr>
            </a:lvl3pPr>
            <a:lvl4pPr marL="0" indent="0">
              <a:lnSpc>
                <a:spcPct val="85000"/>
              </a:lnSpc>
              <a:spcBef>
                <a:spcPts val="0"/>
              </a:spcBef>
              <a:spcAft>
                <a:spcPts val="0"/>
              </a:spcAft>
              <a:buFontTx/>
              <a:buNone/>
              <a:defRPr sz="2880" b="0" i="0" cap="all">
                <a:solidFill>
                  <a:schemeClr val="tx2"/>
                </a:solidFill>
                <a:latin typeface="Effra Light"/>
              </a:defRPr>
            </a:lvl4pPr>
            <a:lvl5pPr marL="0" indent="0">
              <a:lnSpc>
                <a:spcPct val="85000"/>
              </a:lnSpc>
              <a:spcBef>
                <a:spcPts val="0"/>
              </a:spcBef>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57200" y="1597026"/>
            <a:ext cx="6858000" cy="5623560"/>
          </a:xfrm>
        </p:spPr>
        <p:txBody>
          <a:bodyPr rIns="114300"/>
          <a:lstStyle>
            <a:lvl1pPr>
              <a:spcAft>
                <a:spcPts val="1000"/>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2"/>
          </p:nvPr>
        </p:nvSpPr>
        <p:spPr>
          <a:xfrm>
            <a:off x="7313083" y="1597026"/>
            <a:ext cx="6858000" cy="5623560"/>
          </a:xfrm>
        </p:spPr>
        <p:txBody>
          <a:bodyPr rIns="114300"/>
          <a:lstStyle>
            <a:lvl1pPr>
              <a:spcAft>
                <a:spcPts val="1000"/>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82894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Col Intro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9" name="Title 8"/>
          <p:cNvSpPr>
            <a:spLocks noGrp="1"/>
          </p:cNvSpPr>
          <p:nvPr>
            <p:ph type="title"/>
          </p:nvPr>
        </p:nvSpPr>
        <p:spPr>
          <a:xfrm>
            <a:off x="457200" y="421866"/>
            <a:ext cx="137160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13" name="Text Placeholder 3"/>
          <p:cNvSpPr>
            <a:spLocks noGrp="1"/>
          </p:cNvSpPr>
          <p:nvPr>
            <p:ph type="body" sz="quarter" idx="14"/>
          </p:nvPr>
        </p:nvSpPr>
        <p:spPr>
          <a:xfrm>
            <a:off x="457200" y="783142"/>
            <a:ext cx="13716000" cy="365760"/>
          </a:xfrm>
        </p:spPr>
        <p:txBody>
          <a:bodyPr>
            <a:noAutofit/>
          </a:bodyPr>
          <a:lstStyle>
            <a:lvl1pPr marL="0">
              <a:lnSpc>
                <a:spcPct val="85000"/>
              </a:lnSpc>
              <a:spcBef>
                <a:spcPts val="0"/>
              </a:spcBef>
              <a:spcAft>
                <a:spcPts val="0"/>
              </a:spcAft>
              <a:buFontTx/>
              <a:buNone/>
              <a:defRPr sz="2880" cap="all">
                <a:solidFill>
                  <a:schemeClr val="tx2"/>
                </a:solidFill>
                <a:latin typeface="Effra Light"/>
              </a:defRPr>
            </a:lvl1pPr>
            <a:lvl2pPr marL="0" indent="0">
              <a:lnSpc>
                <a:spcPct val="85000"/>
              </a:lnSpc>
              <a:spcBef>
                <a:spcPts val="0"/>
              </a:spcBef>
              <a:spcAft>
                <a:spcPts val="0"/>
              </a:spcAft>
              <a:buFontTx/>
              <a:buNone/>
              <a:defRPr sz="2880" b="0" i="0" cap="all">
                <a:solidFill>
                  <a:schemeClr val="tx2"/>
                </a:solidFill>
                <a:latin typeface="Effra Light"/>
              </a:defRPr>
            </a:lvl2pPr>
            <a:lvl3pPr marL="0" indent="0">
              <a:lnSpc>
                <a:spcPct val="85000"/>
              </a:lnSpc>
              <a:spcBef>
                <a:spcPts val="0"/>
              </a:spcBef>
              <a:spcAft>
                <a:spcPts val="0"/>
              </a:spcAft>
              <a:buFontTx/>
              <a:buNone/>
              <a:defRPr sz="2880" b="0" i="0" cap="all">
                <a:solidFill>
                  <a:schemeClr val="tx2"/>
                </a:solidFill>
                <a:latin typeface="Effra Light"/>
              </a:defRPr>
            </a:lvl3pPr>
            <a:lvl4pPr marL="0" indent="0">
              <a:lnSpc>
                <a:spcPct val="85000"/>
              </a:lnSpc>
              <a:spcBef>
                <a:spcPts val="0"/>
              </a:spcBef>
              <a:spcAft>
                <a:spcPts val="0"/>
              </a:spcAft>
              <a:buFontTx/>
              <a:buNone/>
              <a:defRPr sz="2880" b="0" i="0" cap="all">
                <a:solidFill>
                  <a:schemeClr val="tx2"/>
                </a:solidFill>
                <a:latin typeface="Effra Light"/>
              </a:defRPr>
            </a:lvl4pPr>
            <a:lvl5pPr marL="0" indent="0">
              <a:lnSpc>
                <a:spcPct val="85000"/>
              </a:lnSpc>
              <a:spcBef>
                <a:spcPts val="0"/>
              </a:spcBef>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57200" y="1597026"/>
            <a:ext cx="13716000" cy="822960"/>
          </a:xfrm>
        </p:spPr>
        <p:txBody>
          <a:bodyPr>
            <a:noAutofit/>
          </a:bodyPr>
          <a:lstStyle>
            <a:lvl1pPr marL="0" indent="0">
              <a:lnSpc>
                <a:spcPts val="2400"/>
              </a:lnSpc>
              <a:spcAft>
                <a:spcPts val="800"/>
              </a:spcAft>
              <a:buFontTx/>
              <a:buNone/>
              <a:defRPr sz="2240" baseline="0">
                <a:solidFill>
                  <a:schemeClr val="tx1"/>
                </a:solidFill>
                <a:latin typeface="+mn-lt"/>
              </a:defRPr>
            </a:lvl1pPr>
            <a:lvl2pPr marL="0" indent="0">
              <a:lnSpc>
                <a:spcPts val="2400"/>
              </a:lnSpc>
              <a:spcAft>
                <a:spcPts val="800"/>
              </a:spcAft>
              <a:buFontTx/>
              <a:buNone/>
              <a:defRPr sz="2240">
                <a:solidFill>
                  <a:schemeClr val="tx1"/>
                </a:solidFill>
                <a:latin typeface="+mn-lt"/>
              </a:defRPr>
            </a:lvl2pPr>
            <a:lvl3pPr marL="0" indent="0">
              <a:lnSpc>
                <a:spcPts val="2400"/>
              </a:lnSpc>
              <a:spcAft>
                <a:spcPts val="800"/>
              </a:spcAft>
              <a:buFontTx/>
              <a:buNone/>
              <a:defRPr sz="2240">
                <a:solidFill>
                  <a:schemeClr val="tx1"/>
                </a:solidFill>
                <a:latin typeface="+mn-lt"/>
              </a:defRPr>
            </a:lvl3pPr>
            <a:lvl4pPr marL="0" indent="0">
              <a:lnSpc>
                <a:spcPts val="2400"/>
              </a:lnSpc>
              <a:spcAft>
                <a:spcPts val="800"/>
              </a:spcAft>
              <a:buFontTx/>
              <a:buNone/>
              <a:defRPr sz="2240">
                <a:solidFill>
                  <a:schemeClr val="tx1"/>
                </a:solidFill>
                <a:latin typeface="+mn-lt"/>
              </a:defRPr>
            </a:lvl4pPr>
            <a:lvl5pPr marL="0" indent="0">
              <a:lnSpc>
                <a:spcPts val="2400"/>
              </a:lnSpc>
              <a:spcAft>
                <a:spcPts val="800"/>
              </a:spcAft>
              <a:buFontTx/>
              <a:buNone/>
              <a:defRPr sz="2240">
                <a:solidFill>
                  <a:schemeClr val="tx1"/>
                </a:solidFill>
                <a:latin typeface="+mn-lt"/>
              </a:defRPr>
            </a:lvl5pPr>
            <a:lvl6pPr marL="0" indent="0">
              <a:lnSpc>
                <a:spcPts val="2600"/>
              </a:lnSpc>
              <a:buFontTx/>
              <a:buNone/>
              <a:defRPr sz="2240">
                <a:solidFill>
                  <a:schemeClr val="tx1"/>
                </a:solidFill>
              </a:defRPr>
            </a:lvl6pPr>
            <a:lvl7pPr marL="0" indent="0">
              <a:lnSpc>
                <a:spcPts val="2600"/>
              </a:lnSpc>
              <a:buFontTx/>
              <a:buNone/>
              <a:defRPr sz="2240">
                <a:solidFill>
                  <a:schemeClr val="tx1"/>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2"/>
          </p:nvPr>
        </p:nvSpPr>
        <p:spPr>
          <a:xfrm>
            <a:off x="457198" y="2428863"/>
            <a:ext cx="6858000" cy="4800600"/>
          </a:xfrm>
        </p:spPr>
        <p:txBody>
          <a:bodyPr rIns="114300"/>
          <a:lstStyle>
            <a:lvl1pPr marL="457200" indent="-228600" algn="l">
              <a:lnSpc>
                <a:spcPts val="2200"/>
              </a:lnSpc>
              <a:spcAft>
                <a:spcPts val="1000"/>
              </a:spcAft>
              <a:buFont typeface="Wingdings" charset="2"/>
              <a:buChar char="§"/>
              <a:defRPr sz="2080">
                <a:solidFill>
                  <a:schemeClr val="tx2"/>
                </a:solidFill>
              </a:defRPr>
            </a:lvl1pPr>
            <a:lvl2pPr marL="685800" indent="-228600">
              <a:spcAft>
                <a:spcPts val="1000"/>
              </a:spcAft>
              <a:defRPr>
                <a:solidFill>
                  <a:schemeClr val="tx2"/>
                </a:solidFill>
              </a:defRPr>
            </a:lvl2pPr>
            <a:lvl3pPr marL="919163" indent="-228600">
              <a:spcAft>
                <a:spcPts val="1000"/>
              </a:spcAft>
              <a:defRPr>
                <a:solidFill>
                  <a:schemeClr val="tx2"/>
                </a:solidFill>
              </a:defRPr>
            </a:lvl3pPr>
            <a:lvl4pPr marL="1146174" indent="-228600">
              <a:spcAft>
                <a:spcPts val="800"/>
              </a:spcAft>
              <a:defRPr/>
            </a:lvl4pPr>
            <a:lvl5pPr marL="1376363" indent="-227013">
              <a:spcAft>
                <a:spcPts val="800"/>
              </a:spcAft>
              <a:defRPr/>
            </a:lvl5pPr>
            <a:lvl6pPr marL="1601789" indent="-225426">
              <a:defRPr/>
            </a:lvl6pPr>
            <a:lvl7pPr marL="1828800" indent="-227013" defTabSz="500062">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idx="15"/>
          </p:nvPr>
        </p:nvSpPr>
        <p:spPr>
          <a:xfrm>
            <a:off x="7313083" y="2428863"/>
            <a:ext cx="6858000" cy="4800600"/>
          </a:xfrm>
        </p:spPr>
        <p:txBody>
          <a:bodyPr rIns="114300"/>
          <a:lstStyle>
            <a:lvl1pPr marL="457200" indent="-228600" algn="l">
              <a:lnSpc>
                <a:spcPts val="2200"/>
              </a:lnSpc>
              <a:spcAft>
                <a:spcPts val="1000"/>
              </a:spcAft>
              <a:buFont typeface="Wingdings" charset="2"/>
              <a:buChar char="§"/>
              <a:defRPr sz="2080">
                <a:solidFill>
                  <a:schemeClr val="tx2"/>
                </a:solidFill>
              </a:defRPr>
            </a:lvl1pPr>
            <a:lvl2pPr marL="685800" indent="-228600">
              <a:spcAft>
                <a:spcPts val="1000"/>
              </a:spcAft>
              <a:defRPr>
                <a:solidFill>
                  <a:schemeClr val="tx2"/>
                </a:solidFill>
              </a:defRPr>
            </a:lvl2pPr>
            <a:lvl3pPr marL="919163" indent="-228600">
              <a:spcAft>
                <a:spcPts val="1000"/>
              </a:spcAft>
              <a:defRPr>
                <a:solidFill>
                  <a:schemeClr val="tx2"/>
                </a:solidFill>
              </a:defRPr>
            </a:lvl3pPr>
            <a:lvl4pPr marL="1146174" indent="-228600">
              <a:spcAft>
                <a:spcPts val="800"/>
              </a:spcAft>
              <a:defRPr/>
            </a:lvl4pPr>
            <a:lvl5pPr marL="1376363" indent="-227013">
              <a:spcAft>
                <a:spcPts val="800"/>
              </a:spcAft>
              <a:defRPr/>
            </a:lvl5pPr>
            <a:lvl6pPr marL="1601789" indent="-225426">
              <a:defRPr/>
            </a:lvl6pPr>
            <a:lvl7pPr marL="1828800" indent="-227013" defTabSz="500062">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969056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Photo">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9" name="Title 8"/>
          <p:cNvSpPr>
            <a:spLocks noGrp="1"/>
          </p:cNvSpPr>
          <p:nvPr>
            <p:ph type="title"/>
          </p:nvPr>
        </p:nvSpPr>
        <p:spPr>
          <a:xfrm>
            <a:off x="457201" y="421866"/>
            <a:ext cx="89154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7" name="Text Placeholder 3"/>
          <p:cNvSpPr>
            <a:spLocks noGrp="1"/>
          </p:cNvSpPr>
          <p:nvPr>
            <p:ph type="body" sz="quarter" idx="13"/>
          </p:nvPr>
        </p:nvSpPr>
        <p:spPr>
          <a:xfrm>
            <a:off x="457201" y="783142"/>
            <a:ext cx="8915400" cy="365760"/>
          </a:xfrm>
        </p:spPr>
        <p:txBody>
          <a:bodyPr>
            <a:noAutofit/>
          </a:bodyPr>
          <a:lstStyle>
            <a:lvl1pPr marL="0">
              <a:lnSpc>
                <a:spcPct val="85000"/>
              </a:lnSpc>
              <a:spcBef>
                <a:spcPts val="0"/>
              </a:spcBef>
              <a:spcAft>
                <a:spcPts val="0"/>
              </a:spcAft>
              <a:buFontTx/>
              <a:buNone/>
              <a:defRPr sz="2880" cap="all">
                <a:solidFill>
                  <a:schemeClr val="tx2"/>
                </a:solidFill>
                <a:latin typeface="Effra Light"/>
              </a:defRPr>
            </a:lvl1pPr>
            <a:lvl2pPr marL="0" indent="0">
              <a:lnSpc>
                <a:spcPct val="85000"/>
              </a:lnSpc>
              <a:spcBef>
                <a:spcPts val="0"/>
              </a:spcBef>
              <a:spcAft>
                <a:spcPts val="0"/>
              </a:spcAft>
              <a:buFontTx/>
              <a:buNone/>
              <a:defRPr sz="2880" b="0" i="0" cap="all">
                <a:solidFill>
                  <a:schemeClr val="tx2"/>
                </a:solidFill>
                <a:latin typeface="Effra Light"/>
              </a:defRPr>
            </a:lvl2pPr>
            <a:lvl3pPr marL="0" indent="0">
              <a:lnSpc>
                <a:spcPct val="85000"/>
              </a:lnSpc>
              <a:spcBef>
                <a:spcPts val="0"/>
              </a:spcBef>
              <a:spcAft>
                <a:spcPts val="0"/>
              </a:spcAft>
              <a:buFontTx/>
              <a:buNone/>
              <a:defRPr sz="2880" b="0" i="0" cap="all">
                <a:solidFill>
                  <a:schemeClr val="tx2"/>
                </a:solidFill>
                <a:latin typeface="Effra Light"/>
              </a:defRPr>
            </a:lvl3pPr>
            <a:lvl4pPr marL="0" indent="0">
              <a:lnSpc>
                <a:spcPct val="85000"/>
              </a:lnSpc>
              <a:spcBef>
                <a:spcPts val="0"/>
              </a:spcBef>
              <a:spcAft>
                <a:spcPts val="0"/>
              </a:spcAft>
              <a:buFontTx/>
              <a:buNone/>
              <a:defRPr sz="2880" b="0" i="0" cap="all">
                <a:solidFill>
                  <a:schemeClr val="tx2"/>
                </a:solidFill>
                <a:latin typeface="Effra Light"/>
              </a:defRPr>
            </a:lvl4pPr>
            <a:lvl5pPr marL="0" indent="0">
              <a:lnSpc>
                <a:spcPct val="85000"/>
              </a:lnSpc>
              <a:spcBef>
                <a:spcPts val="0"/>
              </a:spcBef>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57201" y="1606550"/>
            <a:ext cx="8915400" cy="5623560"/>
          </a:xfrm>
        </p:spPr>
        <p:txBody>
          <a:bodyPr/>
          <a:lstStyle>
            <a:lvl1pPr>
              <a:spcAft>
                <a:spcPts val="1000"/>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p:cNvSpPr>
            <a:spLocks noGrp="1"/>
          </p:cNvSpPr>
          <p:nvPr>
            <p:ph type="pic" sz="quarter" idx="12" hasCustomPrompt="1"/>
          </p:nvPr>
        </p:nvSpPr>
        <p:spPr>
          <a:xfrm>
            <a:off x="9601200" y="1"/>
            <a:ext cx="5029200" cy="7543800"/>
          </a:xfrm>
        </p:spPr>
        <p:txBody>
          <a:bodyPr lIns="57150" tIns="28575" rIns="57150" bIns="28575">
            <a:normAutofit/>
          </a:bodyPr>
          <a:lstStyle>
            <a:lvl1pPr marL="0" indent="0">
              <a:lnSpc>
                <a:spcPts val="1800"/>
              </a:lnSpc>
              <a:buNone/>
              <a:defRPr sz="1760" cap="all" baseline="0">
                <a:solidFill>
                  <a:schemeClr val="bg2"/>
                </a:solidFill>
                <a:latin typeface="Effra Light"/>
              </a:defRPr>
            </a:lvl1pPr>
          </a:lstStyle>
          <a:p>
            <a:r>
              <a:rPr lang="en-US" dirty="0"/>
              <a:t>Drag picture to placeholder </a:t>
            </a:r>
            <a:br>
              <a:rPr lang="en-US" dirty="0"/>
            </a:br>
            <a:r>
              <a:rPr lang="en-US" dirty="0"/>
              <a:t>or click icon to add</a:t>
            </a:r>
          </a:p>
        </p:txBody>
      </p:sp>
    </p:spTree>
    <p:extLst>
      <p:ext uri="{BB962C8B-B14F-4D97-AF65-F5344CB8AC3E}">
        <p14:creationId xmlns:p14="http://schemas.microsoft.com/office/powerpoint/2010/main" val="18985282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roduct">
    <p:spTree>
      <p:nvGrpSpPr>
        <p:cNvPr id="1" name=""/>
        <p:cNvGrpSpPr/>
        <p:nvPr/>
      </p:nvGrpSpPr>
      <p:grpSpPr>
        <a:xfrm>
          <a:off x="0" y="0"/>
          <a:ext cx="0" cy="0"/>
          <a:chOff x="0" y="0"/>
          <a:chExt cx="0" cy="0"/>
        </a:xfrm>
      </p:grpSpPr>
      <p:sp>
        <p:nvSpPr>
          <p:cNvPr id="9" name="Slide Number Placeholder 8"/>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8" name="Footer Placeholder 7"/>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2" name="Title 1"/>
          <p:cNvSpPr>
            <a:spLocks noGrp="1"/>
          </p:cNvSpPr>
          <p:nvPr>
            <p:ph type="title"/>
          </p:nvPr>
        </p:nvSpPr>
        <p:spPr>
          <a:xfrm>
            <a:off x="457200" y="421866"/>
            <a:ext cx="137160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58" name="Text Placeholder 3"/>
          <p:cNvSpPr>
            <a:spLocks noGrp="1"/>
          </p:cNvSpPr>
          <p:nvPr>
            <p:ph type="body" sz="quarter" idx="13"/>
          </p:nvPr>
        </p:nvSpPr>
        <p:spPr>
          <a:xfrm>
            <a:off x="457200" y="783142"/>
            <a:ext cx="13716000" cy="365760"/>
          </a:xfrm>
        </p:spPr>
        <p:txBody>
          <a:bodyPr>
            <a:noAutofit/>
          </a:bodyPr>
          <a:lstStyle>
            <a:lvl1pPr marL="0">
              <a:lnSpc>
                <a:spcPct val="85000"/>
              </a:lnSpc>
              <a:spcBef>
                <a:spcPts val="0"/>
              </a:spcBef>
              <a:spcAft>
                <a:spcPts val="0"/>
              </a:spcAft>
              <a:buFontTx/>
              <a:buNone/>
              <a:defRPr sz="2880" cap="all">
                <a:solidFill>
                  <a:schemeClr val="tx2"/>
                </a:solidFill>
                <a:latin typeface="Effra Light"/>
              </a:defRPr>
            </a:lvl1pPr>
            <a:lvl2pPr marL="0" indent="0">
              <a:lnSpc>
                <a:spcPct val="85000"/>
              </a:lnSpc>
              <a:spcBef>
                <a:spcPts val="0"/>
              </a:spcBef>
              <a:spcAft>
                <a:spcPts val="0"/>
              </a:spcAft>
              <a:buFontTx/>
              <a:buNone/>
              <a:defRPr sz="2880" b="0" i="0" cap="all">
                <a:solidFill>
                  <a:schemeClr val="tx2"/>
                </a:solidFill>
                <a:latin typeface="Effra Light"/>
              </a:defRPr>
            </a:lvl2pPr>
            <a:lvl3pPr marL="0" indent="0">
              <a:lnSpc>
                <a:spcPct val="85000"/>
              </a:lnSpc>
              <a:spcBef>
                <a:spcPts val="0"/>
              </a:spcBef>
              <a:spcAft>
                <a:spcPts val="0"/>
              </a:spcAft>
              <a:buFontTx/>
              <a:buNone/>
              <a:defRPr sz="2880" b="0" i="0" cap="all">
                <a:solidFill>
                  <a:schemeClr val="tx2"/>
                </a:solidFill>
                <a:latin typeface="Effra Light"/>
              </a:defRPr>
            </a:lvl3pPr>
            <a:lvl4pPr marL="0" indent="0">
              <a:lnSpc>
                <a:spcPct val="85000"/>
              </a:lnSpc>
              <a:spcBef>
                <a:spcPts val="0"/>
              </a:spcBef>
              <a:spcAft>
                <a:spcPts val="0"/>
              </a:spcAft>
              <a:buFontTx/>
              <a:buNone/>
              <a:defRPr sz="2880" b="0" i="0" cap="all">
                <a:solidFill>
                  <a:schemeClr val="tx2"/>
                </a:solidFill>
                <a:latin typeface="Effra Light"/>
              </a:defRPr>
            </a:lvl4pPr>
            <a:lvl5pPr marL="0" indent="0">
              <a:lnSpc>
                <a:spcPct val="85000"/>
              </a:lnSpc>
              <a:spcBef>
                <a:spcPts val="0"/>
              </a:spcBef>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 name="Picture Placeholder 3"/>
          <p:cNvSpPr>
            <a:spLocks noGrp="1"/>
          </p:cNvSpPr>
          <p:nvPr>
            <p:ph type="pic" sz="quarter" idx="14"/>
          </p:nvPr>
        </p:nvSpPr>
        <p:spPr>
          <a:xfrm>
            <a:off x="455613"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endParaRPr lang="en-US" dirty="0"/>
          </a:p>
        </p:txBody>
      </p:sp>
      <p:sp>
        <p:nvSpPr>
          <p:cNvPr id="42" name="Picture Placeholder 3"/>
          <p:cNvSpPr>
            <a:spLocks noGrp="1"/>
          </p:cNvSpPr>
          <p:nvPr>
            <p:ph type="pic" sz="quarter" idx="15"/>
          </p:nvPr>
        </p:nvSpPr>
        <p:spPr>
          <a:xfrm>
            <a:off x="1827389"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p>
        </p:txBody>
      </p:sp>
      <p:sp>
        <p:nvSpPr>
          <p:cNvPr id="43" name="Picture Placeholder 3"/>
          <p:cNvSpPr>
            <a:spLocks noGrp="1"/>
          </p:cNvSpPr>
          <p:nvPr>
            <p:ph type="pic" sz="quarter" idx="16"/>
          </p:nvPr>
        </p:nvSpPr>
        <p:spPr>
          <a:xfrm>
            <a:off x="3199165"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endParaRPr lang="en-US" dirty="0"/>
          </a:p>
        </p:txBody>
      </p:sp>
      <p:sp>
        <p:nvSpPr>
          <p:cNvPr id="44" name="Picture Placeholder 3"/>
          <p:cNvSpPr>
            <a:spLocks noGrp="1"/>
          </p:cNvSpPr>
          <p:nvPr>
            <p:ph type="pic" sz="quarter" idx="17"/>
          </p:nvPr>
        </p:nvSpPr>
        <p:spPr>
          <a:xfrm>
            <a:off x="4570941"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p>
        </p:txBody>
      </p:sp>
      <p:sp>
        <p:nvSpPr>
          <p:cNvPr id="48" name="Picture Placeholder 3"/>
          <p:cNvSpPr>
            <a:spLocks noGrp="1"/>
          </p:cNvSpPr>
          <p:nvPr>
            <p:ph type="pic" sz="quarter" idx="18"/>
          </p:nvPr>
        </p:nvSpPr>
        <p:spPr>
          <a:xfrm>
            <a:off x="5942717"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p>
        </p:txBody>
      </p:sp>
      <p:sp>
        <p:nvSpPr>
          <p:cNvPr id="49" name="Picture Placeholder 3"/>
          <p:cNvSpPr>
            <a:spLocks noGrp="1"/>
          </p:cNvSpPr>
          <p:nvPr>
            <p:ph type="pic" sz="quarter" idx="19"/>
          </p:nvPr>
        </p:nvSpPr>
        <p:spPr>
          <a:xfrm>
            <a:off x="7314493"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p>
        </p:txBody>
      </p:sp>
      <p:sp>
        <p:nvSpPr>
          <p:cNvPr id="50" name="Picture Placeholder 3"/>
          <p:cNvSpPr>
            <a:spLocks noGrp="1"/>
          </p:cNvSpPr>
          <p:nvPr>
            <p:ph type="pic" sz="quarter" idx="20"/>
          </p:nvPr>
        </p:nvSpPr>
        <p:spPr>
          <a:xfrm>
            <a:off x="8686269"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p>
        </p:txBody>
      </p:sp>
      <p:sp>
        <p:nvSpPr>
          <p:cNvPr id="51" name="Picture Placeholder 3"/>
          <p:cNvSpPr>
            <a:spLocks noGrp="1"/>
          </p:cNvSpPr>
          <p:nvPr>
            <p:ph type="pic" sz="quarter" idx="21"/>
          </p:nvPr>
        </p:nvSpPr>
        <p:spPr>
          <a:xfrm>
            <a:off x="10058045"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p>
        </p:txBody>
      </p:sp>
      <p:sp>
        <p:nvSpPr>
          <p:cNvPr id="52" name="Picture Placeholder 3"/>
          <p:cNvSpPr>
            <a:spLocks noGrp="1"/>
          </p:cNvSpPr>
          <p:nvPr>
            <p:ph type="pic" sz="quarter" idx="22"/>
          </p:nvPr>
        </p:nvSpPr>
        <p:spPr>
          <a:xfrm>
            <a:off x="11429821"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p>
        </p:txBody>
      </p:sp>
      <p:sp>
        <p:nvSpPr>
          <p:cNvPr id="53" name="Picture Placeholder 3"/>
          <p:cNvSpPr>
            <a:spLocks noGrp="1"/>
          </p:cNvSpPr>
          <p:nvPr>
            <p:ph type="pic" sz="quarter" idx="23"/>
          </p:nvPr>
        </p:nvSpPr>
        <p:spPr>
          <a:xfrm>
            <a:off x="12801600" y="3429000"/>
            <a:ext cx="1371600" cy="1371600"/>
          </a:xfrm>
        </p:spPr>
        <p:txBody>
          <a:bodyPr>
            <a:normAutofit/>
          </a:bodyPr>
          <a:lstStyle>
            <a:lvl1pPr>
              <a:lnSpc>
                <a:spcPts val="1400"/>
              </a:lnSpc>
              <a:spcAft>
                <a:spcPts val="0"/>
              </a:spcAft>
              <a:defRPr sz="1280">
                <a:solidFill>
                  <a:schemeClr val="bg2"/>
                </a:solidFill>
                <a:latin typeface="+mn-lt"/>
              </a:defRPr>
            </a:lvl1pPr>
          </a:lstStyle>
          <a:p>
            <a:r>
              <a:rPr lang="en-US"/>
              <a:t>Click icon to add picture</a:t>
            </a:r>
          </a:p>
        </p:txBody>
      </p:sp>
      <p:sp>
        <p:nvSpPr>
          <p:cNvPr id="54" name="Text Placeholder 3"/>
          <p:cNvSpPr>
            <a:spLocks noGrp="1"/>
          </p:cNvSpPr>
          <p:nvPr>
            <p:ph type="body" sz="quarter" idx="24"/>
          </p:nvPr>
        </p:nvSpPr>
        <p:spPr>
          <a:xfrm>
            <a:off x="455613"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8" name="Text Placeholder 3"/>
          <p:cNvSpPr>
            <a:spLocks noGrp="1"/>
          </p:cNvSpPr>
          <p:nvPr>
            <p:ph type="body" sz="quarter" idx="25"/>
          </p:nvPr>
        </p:nvSpPr>
        <p:spPr>
          <a:xfrm>
            <a:off x="1827389"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9" name="Text Placeholder 3"/>
          <p:cNvSpPr>
            <a:spLocks noGrp="1"/>
          </p:cNvSpPr>
          <p:nvPr>
            <p:ph type="body" sz="quarter" idx="26"/>
          </p:nvPr>
        </p:nvSpPr>
        <p:spPr>
          <a:xfrm>
            <a:off x="3199165"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0" name="Text Placeholder 3"/>
          <p:cNvSpPr>
            <a:spLocks noGrp="1"/>
          </p:cNvSpPr>
          <p:nvPr>
            <p:ph type="body" sz="quarter" idx="27"/>
          </p:nvPr>
        </p:nvSpPr>
        <p:spPr>
          <a:xfrm>
            <a:off x="4570941"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1" name="Text Placeholder 3"/>
          <p:cNvSpPr>
            <a:spLocks noGrp="1"/>
          </p:cNvSpPr>
          <p:nvPr>
            <p:ph type="body" sz="quarter" idx="28"/>
          </p:nvPr>
        </p:nvSpPr>
        <p:spPr>
          <a:xfrm>
            <a:off x="5942717"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2" name="Text Placeholder 3"/>
          <p:cNvSpPr>
            <a:spLocks noGrp="1"/>
          </p:cNvSpPr>
          <p:nvPr>
            <p:ph type="body" sz="quarter" idx="29"/>
          </p:nvPr>
        </p:nvSpPr>
        <p:spPr>
          <a:xfrm>
            <a:off x="7314493"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3" name="Text Placeholder 3"/>
          <p:cNvSpPr>
            <a:spLocks noGrp="1"/>
          </p:cNvSpPr>
          <p:nvPr>
            <p:ph type="body" sz="quarter" idx="30"/>
          </p:nvPr>
        </p:nvSpPr>
        <p:spPr>
          <a:xfrm>
            <a:off x="8686269"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4" name="Text Placeholder 3"/>
          <p:cNvSpPr>
            <a:spLocks noGrp="1"/>
          </p:cNvSpPr>
          <p:nvPr>
            <p:ph type="body" sz="quarter" idx="31"/>
          </p:nvPr>
        </p:nvSpPr>
        <p:spPr>
          <a:xfrm>
            <a:off x="10058045"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5" name="Text Placeholder 3"/>
          <p:cNvSpPr>
            <a:spLocks noGrp="1"/>
          </p:cNvSpPr>
          <p:nvPr>
            <p:ph type="body" sz="quarter" idx="32"/>
          </p:nvPr>
        </p:nvSpPr>
        <p:spPr>
          <a:xfrm>
            <a:off x="11429821"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6" name="Text Placeholder 3"/>
          <p:cNvSpPr>
            <a:spLocks noGrp="1"/>
          </p:cNvSpPr>
          <p:nvPr>
            <p:ph type="body" sz="quarter" idx="33"/>
          </p:nvPr>
        </p:nvSpPr>
        <p:spPr>
          <a:xfrm>
            <a:off x="12801600" y="2052872"/>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7" name="Text Placeholder 27"/>
          <p:cNvSpPr>
            <a:spLocks noGrp="1"/>
          </p:cNvSpPr>
          <p:nvPr>
            <p:ph type="body" sz="quarter" idx="34"/>
          </p:nvPr>
        </p:nvSpPr>
        <p:spPr>
          <a:xfrm>
            <a:off x="455613"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8" name="Text Placeholder 27"/>
          <p:cNvSpPr>
            <a:spLocks noGrp="1"/>
          </p:cNvSpPr>
          <p:nvPr>
            <p:ph type="body" sz="quarter" idx="35"/>
          </p:nvPr>
        </p:nvSpPr>
        <p:spPr>
          <a:xfrm>
            <a:off x="1827389"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9" name="Text Placeholder 27"/>
          <p:cNvSpPr>
            <a:spLocks noGrp="1"/>
          </p:cNvSpPr>
          <p:nvPr>
            <p:ph type="body" sz="quarter" idx="36"/>
          </p:nvPr>
        </p:nvSpPr>
        <p:spPr>
          <a:xfrm>
            <a:off x="3199165"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0" name="Text Placeholder 27"/>
          <p:cNvSpPr>
            <a:spLocks noGrp="1"/>
          </p:cNvSpPr>
          <p:nvPr>
            <p:ph type="body" sz="quarter" idx="37"/>
          </p:nvPr>
        </p:nvSpPr>
        <p:spPr>
          <a:xfrm>
            <a:off x="4570941"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1" name="Text Placeholder 27"/>
          <p:cNvSpPr>
            <a:spLocks noGrp="1"/>
          </p:cNvSpPr>
          <p:nvPr>
            <p:ph type="body" sz="quarter" idx="38"/>
          </p:nvPr>
        </p:nvSpPr>
        <p:spPr>
          <a:xfrm>
            <a:off x="5942717"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 name="Text Placeholder 27"/>
          <p:cNvSpPr>
            <a:spLocks noGrp="1"/>
          </p:cNvSpPr>
          <p:nvPr>
            <p:ph type="body" sz="quarter" idx="39"/>
          </p:nvPr>
        </p:nvSpPr>
        <p:spPr>
          <a:xfrm>
            <a:off x="7314493"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 name="Text Placeholder 27"/>
          <p:cNvSpPr>
            <a:spLocks noGrp="1"/>
          </p:cNvSpPr>
          <p:nvPr>
            <p:ph type="body" sz="quarter" idx="40"/>
          </p:nvPr>
        </p:nvSpPr>
        <p:spPr>
          <a:xfrm>
            <a:off x="8686269"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 name="Text Placeholder 27"/>
          <p:cNvSpPr>
            <a:spLocks noGrp="1"/>
          </p:cNvSpPr>
          <p:nvPr>
            <p:ph type="body" sz="quarter" idx="41"/>
          </p:nvPr>
        </p:nvSpPr>
        <p:spPr>
          <a:xfrm>
            <a:off x="10058045"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5" name="Text Placeholder 27"/>
          <p:cNvSpPr>
            <a:spLocks noGrp="1"/>
          </p:cNvSpPr>
          <p:nvPr>
            <p:ph type="body" sz="quarter" idx="42"/>
          </p:nvPr>
        </p:nvSpPr>
        <p:spPr>
          <a:xfrm>
            <a:off x="11429821"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6" name="Text Placeholder 27"/>
          <p:cNvSpPr>
            <a:spLocks noGrp="1"/>
          </p:cNvSpPr>
          <p:nvPr>
            <p:ph type="body" sz="quarter" idx="43"/>
          </p:nvPr>
        </p:nvSpPr>
        <p:spPr>
          <a:xfrm>
            <a:off x="12801600" y="2052870"/>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7" name="Text Placeholder 3"/>
          <p:cNvSpPr>
            <a:spLocks noGrp="1"/>
          </p:cNvSpPr>
          <p:nvPr>
            <p:ph type="body" sz="quarter" idx="44"/>
          </p:nvPr>
        </p:nvSpPr>
        <p:spPr>
          <a:xfrm>
            <a:off x="455613"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8" name="Text Placeholder 3"/>
          <p:cNvSpPr>
            <a:spLocks noGrp="1"/>
          </p:cNvSpPr>
          <p:nvPr>
            <p:ph type="body" sz="quarter" idx="45"/>
          </p:nvPr>
        </p:nvSpPr>
        <p:spPr>
          <a:xfrm>
            <a:off x="1827389"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9" name="Text Placeholder 3"/>
          <p:cNvSpPr>
            <a:spLocks noGrp="1"/>
          </p:cNvSpPr>
          <p:nvPr>
            <p:ph type="body" sz="quarter" idx="46"/>
          </p:nvPr>
        </p:nvSpPr>
        <p:spPr>
          <a:xfrm>
            <a:off x="3199165"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0" name="Text Placeholder 3"/>
          <p:cNvSpPr>
            <a:spLocks noGrp="1"/>
          </p:cNvSpPr>
          <p:nvPr>
            <p:ph type="body" sz="quarter" idx="47"/>
          </p:nvPr>
        </p:nvSpPr>
        <p:spPr>
          <a:xfrm>
            <a:off x="4570941"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1" name="Text Placeholder 3"/>
          <p:cNvSpPr>
            <a:spLocks noGrp="1"/>
          </p:cNvSpPr>
          <p:nvPr>
            <p:ph type="body" sz="quarter" idx="48"/>
          </p:nvPr>
        </p:nvSpPr>
        <p:spPr>
          <a:xfrm>
            <a:off x="5942717"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2" name="Text Placeholder 3"/>
          <p:cNvSpPr>
            <a:spLocks noGrp="1"/>
          </p:cNvSpPr>
          <p:nvPr>
            <p:ph type="body" sz="quarter" idx="49"/>
          </p:nvPr>
        </p:nvSpPr>
        <p:spPr>
          <a:xfrm>
            <a:off x="7314493"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3" name="Text Placeholder 3"/>
          <p:cNvSpPr>
            <a:spLocks noGrp="1"/>
          </p:cNvSpPr>
          <p:nvPr>
            <p:ph type="body" sz="quarter" idx="50"/>
          </p:nvPr>
        </p:nvSpPr>
        <p:spPr>
          <a:xfrm>
            <a:off x="8686269"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4" name="Text Placeholder 3"/>
          <p:cNvSpPr>
            <a:spLocks noGrp="1"/>
          </p:cNvSpPr>
          <p:nvPr>
            <p:ph type="body" sz="quarter" idx="51"/>
          </p:nvPr>
        </p:nvSpPr>
        <p:spPr>
          <a:xfrm>
            <a:off x="10058045"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5" name="Text Placeholder 3"/>
          <p:cNvSpPr>
            <a:spLocks noGrp="1"/>
          </p:cNvSpPr>
          <p:nvPr>
            <p:ph type="body" sz="quarter" idx="52"/>
          </p:nvPr>
        </p:nvSpPr>
        <p:spPr>
          <a:xfrm>
            <a:off x="11429821"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6" name="Text Placeholder 3"/>
          <p:cNvSpPr>
            <a:spLocks noGrp="1"/>
          </p:cNvSpPr>
          <p:nvPr>
            <p:ph type="body" sz="quarter" idx="53"/>
          </p:nvPr>
        </p:nvSpPr>
        <p:spPr>
          <a:xfrm>
            <a:off x="12801600" y="4803526"/>
            <a:ext cx="1371600" cy="1371600"/>
          </a:xfrm>
        </p:spPr>
        <p:txBody>
          <a:bodyPr lIns="57150" tIns="57150" rIns="57150" bIns="57150" anchor="b" anchorCtr="0">
            <a:noAutofit/>
          </a:bodyPr>
          <a:lstStyle>
            <a:lvl1pPr marL="0" indent="0">
              <a:lnSpc>
                <a:spcPts val="1400"/>
              </a:lnSpc>
              <a:spcAft>
                <a:spcPts val="0"/>
              </a:spcAft>
              <a:buFontTx/>
              <a:buNone/>
              <a:defRPr sz="1440" cap="all" baseline="0">
                <a:solidFill>
                  <a:schemeClr val="bg1"/>
                </a:solidFill>
                <a:latin typeface="+mn-lt"/>
              </a:defRPr>
            </a:lvl1pPr>
            <a:lvl2pPr marL="0" indent="0">
              <a:lnSpc>
                <a:spcPts val="1400"/>
              </a:lnSpc>
              <a:spcAft>
                <a:spcPts val="0"/>
              </a:spcAft>
              <a:buFontTx/>
              <a:buNone/>
              <a:defRPr sz="1440" cap="all" baseline="0">
                <a:solidFill>
                  <a:schemeClr val="bg1"/>
                </a:solidFill>
                <a:latin typeface="+mn-lt"/>
              </a:defRPr>
            </a:lvl2pPr>
            <a:lvl3pPr marL="0" indent="0">
              <a:lnSpc>
                <a:spcPts val="1400"/>
              </a:lnSpc>
              <a:spcAft>
                <a:spcPts val="0"/>
              </a:spcAft>
              <a:buFontTx/>
              <a:buNone/>
              <a:defRPr sz="1440" cap="all" baseline="0">
                <a:solidFill>
                  <a:schemeClr val="bg1"/>
                </a:solidFill>
                <a:latin typeface="+mn-lt"/>
              </a:defRPr>
            </a:lvl3pPr>
            <a:lvl4pPr marL="0" indent="0">
              <a:lnSpc>
                <a:spcPts val="1400"/>
              </a:lnSpc>
              <a:spcAft>
                <a:spcPts val="0"/>
              </a:spcAft>
              <a:buFontTx/>
              <a:buNone/>
              <a:defRPr sz="1440" cap="all" baseline="0">
                <a:solidFill>
                  <a:schemeClr val="bg1"/>
                </a:solidFill>
                <a:latin typeface="+mn-lt"/>
              </a:defRPr>
            </a:lvl4pPr>
            <a:lvl5pPr marL="0" indent="0">
              <a:lnSpc>
                <a:spcPts val="1400"/>
              </a:lnSpc>
              <a:spcAft>
                <a:spcPts val="0"/>
              </a:spcAft>
              <a:buFontTx/>
              <a:buNone/>
              <a:defRPr sz="144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7" name="Text Placeholder 27"/>
          <p:cNvSpPr>
            <a:spLocks noGrp="1"/>
          </p:cNvSpPr>
          <p:nvPr>
            <p:ph type="body" sz="quarter" idx="54"/>
          </p:nvPr>
        </p:nvSpPr>
        <p:spPr>
          <a:xfrm>
            <a:off x="455613"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8" name="Text Placeholder 27"/>
          <p:cNvSpPr>
            <a:spLocks noGrp="1"/>
          </p:cNvSpPr>
          <p:nvPr>
            <p:ph type="body" sz="quarter" idx="55"/>
          </p:nvPr>
        </p:nvSpPr>
        <p:spPr>
          <a:xfrm>
            <a:off x="1827389"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9" name="Text Placeholder 27"/>
          <p:cNvSpPr>
            <a:spLocks noGrp="1"/>
          </p:cNvSpPr>
          <p:nvPr>
            <p:ph type="body" sz="quarter" idx="56"/>
          </p:nvPr>
        </p:nvSpPr>
        <p:spPr>
          <a:xfrm>
            <a:off x="3199165"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0" name="Text Placeholder 27"/>
          <p:cNvSpPr>
            <a:spLocks noGrp="1"/>
          </p:cNvSpPr>
          <p:nvPr>
            <p:ph type="body" sz="quarter" idx="57"/>
          </p:nvPr>
        </p:nvSpPr>
        <p:spPr>
          <a:xfrm>
            <a:off x="4570941"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1" name="Text Placeholder 27"/>
          <p:cNvSpPr>
            <a:spLocks noGrp="1"/>
          </p:cNvSpPr>
          <p:nvPr>
            <p:ph type="body" sz="quarter" idx="58"/>
          </p:nvPr>
        </p:nvSpPr>
        <p:spPr>
          <a:xfrm>
            <a:off x="5942717"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2" name="Text Placeholder 27"/>
          <p:cNvSpPr>
            <a:spLocks noGrp="1"/>
          </p:cNvSpPr>
          <p:nvPr>
            <p:ph type="body" sz="quarter" idx="59"/>
          </p:nvPr>
        </p:nvSpPr>
        <p:spPr>
          <a:xfrm>
            <a:off x="7314493"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3" name="Text Placeholder 27"/>
          <p:cNvSpPr>
            <a:spLocks noGrp="1"/>
          </p:cNvSpPr>
          <p:nvPr>
            <p:ph type="body" sz="quarter" idx="60"/>
          </p:nvPr>
        </p:nvSpPr>
        <p:spPr>
          <a:xfrm>
            <a:off x="8686269"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4" name="Text Placeholder 27"/>
          <p:cNvSpPr>
            <a:spLocks noGrp="1"/>
          </p:cNvSpPr>
          <p:nvPr>
            <p:ph type="body" sz="quarter" idx="61"/>
          </p:nvPr>
        </p:nvSpPr>
        <p:spPr>
          <a:xfrm>
            <a:off x="10058045"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5" name="Text Placeholder 27"/>
          <p:cNvSpPr>
            <a:spLocks noGrp="1"/>
          </p:cNvSpPr>
          <p:nvPr>
            <p:ph type="body" sz="quarter" idx="62"/>
          </p:nvPr>
        </p:nvSpPr>
        <p:spPr>
          <a:xfrm>
            <a:off x="11429821"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6" name="Text Placeholder 27"/>
          <p:cNvSpPr>
            <a:spLocks noGrp="1"/>
          </p:cNvSpPr>
          <p:nvPr>
            <p:ph type="body" sz="quarter" idx="63"/>
          </p:nvPr>
        </p:nvSpPr>
        <p:spPr>
          <a:xfrm>
            <a:off x="12801600" y="4803526"/>
            <a:ext cx="1371600" cy="365760"/>
          </a:xfrm>
        </p:spPr>
        <p:txBody>
          <a:bodyPr lIns="57150" tIns="57150" rIns="57150">
            <a:noAutofit/>
          </a:bodyPr>
          <a:lstStyle>
            <a:lvl1pPr marL="0">
              <a:lnSpc>
                <a:spcPts val="1800"/>
              </a:lnSpc>
              <a:spcAft>
                <a:spcPts val="0"/>
              </a:spcAft>
              <a:buFontTx/>
              <a:buNone/>
              <a:defRPr sz="1760" b="1" i="0" cap="all" baseline="0">
                <a:solidFill>
                  <a:schemeClr val="bg1"/>
                </a:solidFill>
                <a:latin typeface="+mn-lt"/>
              </a:defRPr>
            </a:lvl1pPr>
            <a:lvl2pPr marL="0" indent="0">
              <a:lnSpc>
                <a:spcPts val="1800"/>
              </a:lnSpc>
              <a:spcAft>
                <a:spcPts val="0"/>
              </a:spcAft>
              <a:buFontTx/>
              <a:buNone/>
              <a:defRPr sz="1760" b="1" i="0" cap="all" baseline="0">
                <a:solidFill>
                  <a:schemeClr val="bg1"/>
                </a:solidFill>
                <a:latin typeface="+mn-lt"/>
              </a:defRPr>
            </a:lvl2pPr>
            <a:lvl3pPr marL="0" indent="0">
              <a:lnSpc>
                <a:spcPts val="1800"/>
              </a:lnSpc>
              <a:spcAft>
                <a:spcPts val="0"/>
              </a:spcAft>
              <a:buFontTx/>
              <a:buNone/>
              <a:defRPr sz="1760" b="1" i="0" cap="all" baseline="0">
                <a:solidFill>
                  <a:schemeClr val="bg1"/>
                </a:solidFill>
                <a:latin typeface="+mn-lt"/>
              </a:defRPr>
            </a:lvl3pPr>
            <a:lvl4pPr marL="0" indent="0">
              <a:lnSpc>
                <a:spcPts val="1800"/>
              </a:lnSpc>
              <a:spcAft>
                <a:spcPts val="0"/>
              </a:spcAft>
              <a:buFontTx/>
              <a:buNone/>
              <a:defRPr sz="1760" b="1" i="0" cap="all" baseline="0">
                <a:solidFill>
                  <a:schemeClr val="bg1"/>
                </a:solidFill>
                <a:latin typeface="+mn-lt"/>
              </a:defRPr>
            </a:lvl4pPr>
            <a:lvl5pPr marL="0" indent="0">
              <a:lnSpc>
                <a:spcPts val="1800"/>
              </a:lnSpc>
              <a:spcAft>
                <a:spcPts val="0"/>
              </a:spcAft>
              <a:buFontTx/>
              <a:buNone/>
              <a:defRPr sz="1760" b="1" i="0" cap="all" baseline="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9085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9" name="Slide Number Placeholder 8"/>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8" name="Footer Placeholder 7"/>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2" name="Title 1"/>
          <p:cNvSpPr>
            <a:spLocks noGrp="1"/>
          </p:cNvSpPr>
          <p:nvPr>
            <p:ph type="title"/>
          </p:nvPr>
        </p:nvSpPr>
        <p:spPr>
          <a:xfrm>
            <a:off x="457200" y="421866"/>
            <a:ext cx="13716000" cy="36576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5" name="Text Placeholder 3"/>
          <p:cNvSpPr>
            <a:spLocks noGrp="1"/>
          </p:cNvSpPr>
          <p:nvPr>
            <p:ph type="body" sz="quarter" idx="13"/>
          </p:nvPr>
        </p:nvSpPr>
        <p:spPr>
          <a:xfrm>
            <a:off x="457200" y="783142"/>
            <a:ext cx="13716000" cy="365760"/>
          </a:xfrm>
        </p:spPr>
        <p:txBody>
          <a:bodyPr>
            <a:noAutofit/>
          </a:bodyPr>
          <a:lstStyle>
            <a:lvl1pPr marL="0">
              <a:lnSpc>
                <a:spcPct val="85000"/>
              </a:lnSpc>
              <a:spcBef>
                <a:spcPts val="0"/>
              </a:spcBef>
              <a:spcAft>
                <a:spcPts val="0"/>
              </a:spcAft>
              <a:buFontTx/>
              <a:buNone/>
              <a:defRPr sz="2880" cap="all">
                <a:solidFill>
                  <a:schemeClr val="tx2"/>
                </a:solidFill>
                <a:latin typeface="Effra Light"/>
              </a:defRPr>
            </a:lvl1pPr>
            <a:lvl2pPr marL="0" indent="0">
              <a:lnSpc>
                <a:spcPct val="85000"/>
              </a:lnSpc>
              <a:spcBef>
                <a:spcPts val="0"/>
              </a:spcBef>
              <a:spcAft>
                <a:spcPts val="0"/>
              </a:spcAft>
              <a:buFontTx/>
              <a:buNone/>
              <a:defRPr sz="2880" b="0" i="0" cap="all">
                <a:solidFill>
                  <a:schemeClr val="tx2"/>
                </a:solidFill>
                <a:latin typeface="Effra Light"/>
              </a:defRPr>
            </a:lvl2pPr>
            <a:lvl3pPr marL="0" indent="0">
              <a:lnSpc>
                <a:spcPct val="85000"/>
              </a:lnSpc>
              <a:spcBef>
                <a:spcPts val="0"/>
              </a:spcBef>
              <a:spcAft>
                <a:spcPts val="0"/>
              </a:spcAft>
              <a:buFontTx/>
              <a:buNone/>
              <a:defRPr sz="2880" b="0" i="0" cap="all">
                <a:solidFill>
                  <a:schemeClr val="tx2"/>
                </a:solidFill>
                <a:latin typeface="Effra Light"/>
              </a:defRPr>
            </a:lvl3pPr>
            <a:lvl4pPr marL="0" indent="0">
              <a:lnSpc>
                <a:spcPct val="85000"/>
              </a:lnSpc>
              <a:spcBef>
                <a:spcPts val="0"/>
              </a:spcBef>
              <a:spcAft>
                <a:spcPts val="0"/>
              </a:spcAft>
              <a:buFontTx/>
              <a:buNone/>
              <a:defRPr sz="2880" b="0" i="0" cap="all">
                <a:solidFill>
                  <a:schemeClr val="tx2"/>
                </a:solidFill>
                <a:latin typeface="Effra Light"/>
              </a:defRPr>
            </a:lvl4pPr>
            <a:lvl5pPr marL="0" indent="0">
              <a:lnSpc>
                <a:spcPct val="85000"/>
              </a:lnSpc>
              <a:spcBef>
                <a:spcPts val="0"/>
              </a:spcBef>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87951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Tree>
    <p:extLst>
      <p:ext uri="{BB962C8B-B14F-4D97-AF65-F5344CB8AC3E}">
        <p14:creationId xmlns:p14="http://schemas.microsoft.com/office/powerpoint/2010/main" val="36983278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984772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2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259679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3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480880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4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64611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1_2 Col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9" name="Title 8"/>
          <p:cNvSpPr>
            <a:spLocks noGrp="1"/>
          </p:cNvSpPr>
          <p:nvPr>
            <p:ph type="title"/>
          </p:nvPr>
        </p:nvSpPr>
        <p:spPr>
          <a:xfrm>
            <a:off x="609600" y="420625"/>
            <a:ext cx="13411200" cy="77724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3" name="Content Placeholder 2"/>
          <p:cNvSpPr>
            <a:spLocks noGrp="1"/>
          </p:cNvSpPr>
          <p:nvPr>
            <p:ph idx="1"/>
          </p:nvPr>
        </p:nvSpPr>
        <p:spPr>
          <a:xfrm>
            <a:off x="605369" y="1597026"/>
            <a:ext cx="6707717" cy="5623560"/>
          </a:xfrm>
        </p:spPr>
        <p:txBody>
          <a:bodyPr rIns="1143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2"/>
          </p:nvPr>
        </p:nvSpPr>
        <p:spPr>
          <a:xfrm>
            <a:off x="7315200" y="1597026"/>
            <a:ext cx="6705600" cy="5623560"/>
          </a:xfrm>
        </p:spPr>
        <p:txBody>
          <a:bodyPr rIns="1143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21822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5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4757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6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93950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7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5372" y="448055"/>
            <a:ext cx="13411198" cy="320040"/>
          </a:xfrm>
        </p:spPr>
        <p:txBody>
          <a:bodyPr>
            <a:noAutofit/>
          </a:bodyPr>
          <a:lstStyle/>
          <a:p>
            <a:r>
              <a:rPr lang="en-US"/>
              <a:t>Click to edit Master title style</a:t>
            </a:r>
            <a:endParaRPr lang="en-US" dirty="0"/>
          </a:p>
        </p:txBody>
      </p:sp>
      <p:sp>
        <p:nvSpPr>
          <p:cNvPr id="4" name="Text Placeholder 3"/>
          <p:cNvSpPr>
            <a:spLocks noGrp="1"/>
          </p:cNvSpPr>
          <p:nvPr>
            <p:ph type="body" sz="quarter" idx="12"/>
          </p:nvPr>
        </p:nvSpPr>
        <p:spPr>
          <a:xfrm>
            <a:off x="605372" y="751079"/>
            <a:ext cx="13411198" cy="320040"/>
          </a:xfrm>
        </p:spPr>
        <p:txBody>
          <a:bodyPr>
            <a:noAutofit/>
          </a:bodyPr>
          <a:lstStyle>
            <a:lvl1pPr marL="0">
              <a:lnSpc>
                <a:spcPts val="2400"/>
              </a:lnSpc>
              <a:spcAft>
                <a:spcPts val="0"/>
              </a:spcAft>
              <a:buFontTx/>
              <a:buNone/>
              <a:defRPr sz="2880" cap="all">
                <a:solidFill>
                  <a:schemeClr val="tx2"/>
                </a:solidFill>
                <a:latin typeface="Effra Light"/>
              </a:defRPr>
            </a:lvl1pPr>
            <a:lvl2pPr marL="0" indent="0">
              <a:lnSpc>
                <a:spcPts val="2400"/>
              </a:lnSpc>
              <a:spcAft>
                <a:spcPts val="0"/>
              </a:spcAft>
              <a:buFontTx/>
              <a:buNone/>
              <a:defRPr sz="2880" b="0" i="0" cap="all">
                <a:solidFill>
                  <a:schemeClr val="tx2"/>
                </a:solidFill>
                <a:latin typeface="Effra Light"/>
              </a:defRPr>
            </a:lvl2pPr>
            <a:lvl3pPr marL="0" indent="0">
              <a:lnSpc>
                <a:spcPts val="2400"/>
              </a:lnSpc>
              <a:spcAft>
                <a:spcPts val="0"/>
              </a:spcAft>
              <a:buFontTx/>
              <a:buNone/>
              <a:defRPr sz="2880" b="0" i="0" cap="all">
                <a:solidFill>
                  <a:schemeClr val="tx2"/>
                </a:solidFill>
                <a:latin typeface="Effra Light"/>
              </a:defRPr>
            </a:lvl3pPr>
            <a:lvl4pPr marL="0" indent="0">
              <a:lnSpc>
                <a:spcPts val="2400"/>
              </a:lnSpc>
              <a:spcAft>
                <a:spcPts val="0"/>
              </a:spcAft>
              <a:buFontTx/>
              <a:buNone/>
              <a:defRPr sz="2880" b="0" i="0" cap="all">
                <a:solidFill>
                  <a:schemeClr val="tx2"/>
                </a:solidFill>
                <a:latin typeface="Effra Light"/>
              </a:defRPr>
            </a:lvl4pPr>
            <a:lvl5pPr marL="0" indent="0">
              <a:lnSpc>
                <a:spcPts val="2400"/>
              </a:lnSpc>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682587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8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5372" y="448055"/>
            <a:ext cx="13411198" cy="320040"/>
          </a:xfrm>
        </p:spPr>
        <p:txBody>
          <a:bodyPr>
            <a:noAutofit/>
          </a:bodyPr>
          <a:lstStyle/>
          <a:p>
            <a:r>
              <a:rPr lang="en-US"/>
              <a:t>Click to edit Master title style</a:t>
            </a:r>
            <a:endParaRPr lang="en-US" dirty="0"/>
          </a:p>
        </p:txBody>
      </p:sp>
      <p:sp>
        <p:nvSpPr>
          <p:cNvPr id="4" name="Text Placeholder 3"/>
          <p:cNvSpPr>
            <a:spLocks noGrp="1"/>
          </p:cNvSpPr>
          <p:nvPr>
            <p:ph type="body" sz="quarter" idx="12"/>
          </p:nvPr>
        </p:nvSpPr>
        <p:spPr>
          <a:xfrm>
            <a:off x="605372" y="751079"/>
            <a:ext cx="13411198" cy="320040"/>
          </a:xfrm>
        </p:spPr>
        <p:txBody>
          <a:bodyPr>
            <a:noAutofit/>
          </a:bodyPr>
          <a:lstStyle>
            <a:lvl1pPr marL="0">
              <a:lnSpc>
                <a:spcPts val="2400"/>
              </a:lnSpc>
              <a:spcAft>
                <a:spcPts val="0"/>
              </a:spcAft>
              <a:buFontTx/>
              <a:buNone/>
              <a:defRPr sz="2880" cap="all">
                <a:solidFill>
                  <a:schemeClr val="tx2"/>
                </a:solidFill>
                <a:latin typeface="Effra Light"/>
              </a:defRPr>
            </a:lvl1pPr>
            <a:lvl2pPr marL="0" indent="0">
              <a:lnSpc>
                <a:spcPts val="2400"/>
              </a:lnSpc>
              <a:spcAft>
                <a:spcPts val="0"/>
              </a:spcAft>
              <a:buFontTx/>
              <a:buNone/>
              <a:defRPr sz="2880" b="0" i="0" cap="all">
                <a:solidFill>
                  <a:schemeClr val="tx2"/>
                </a:solidFill>
                <a:latin typeface="Effra Light"/>
              </a:defRPr>
            </a:lvl2pPr>
            <a:lvl3pPr marL="0" indent="0">
              <a:lnSpc>
                <a:spcPts val="2400"/>
              </a:lnSpc>
              <a:spcAft>
                <a:spcPts val="0"/>
              </a:spcAft>
              <a:buFontTx/>
              <a:buNone/>
              <a:defRPr sz="2880" b="0" i="0" cap="all">
                <a:solidFill>
                  <a:schemeClr val="tx2"/>
                </a:solidFill>
                <a:latin typeface="Effra Light"/>
              </a:defRPr>
            </a:lvl3pPr>
            <a:lvl4pPr marL="0" indent="0">
              <a:lnSpc>
                <a:spcPts val="2400"/>
              </a:lnSpc>
              <a:spcAft>
                <a:spcPts val="0"/>
              </a:spcAft>
              <a:buFontTx/>
              <a:buNone/>
              <a:defRPr sz="2880" b="0" i="0" cap="all">
                <a:solidFill>
                  <a:schemeClr val="tx2"/>
                </a:solidFill>
                <a:latin typeface="Effra Light"/>
              </a:defRPr>
            </a:lvl4pPr>
            <a:lvl5pPr marL="0" indent="0">
              <a:lnSpc>
                <a:spcPts val="2400"/>
              </a:lnSpc>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526828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9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5372" y="448055"/>
            <a:ext cx="13411198" cy="320040"/>
          </a:xfrm>
        </p:spPr>
        <p:txBody>
          <a:bodyPr>
            <a:noAutofit/>
          </a:bodyPr>
          <a:lstStyle/>
          <a:p>
            <a:r>
              <a:rPr lang="en-US"/>
              <a:t>Click to edit Master title style</a:t>
            </a:r>
            <a:endParaRPr lang="en-US" dirty="0"/>
          </a:p>
        </p:txBody>
      </p:sp>
      <p:sp>
        <p:nvSpPr>
          <p:cNvPr id="4" name="Text Placeholder 3"/>
          <p:cNvSpPr>
            <a:spLocks noGrp="1"/>
          </p:cNvSpPr>
          <p:nvPr>
            <p:ph type="body" sz="quarter" idx="12"/>
          </p:nvPr>
        </p:nvSpPr>
        <p:spPr>
          <a:xfrm>
            <a:off x="605372" y="751079"/>
            <a:ext cx="13411198" cy="320040"/>
          </a:xfrm>
        </p:spPr>
        <p:txBody>
          <a:bodyPr>
            <a:noAutofit/>
          </a:bodyPr>
          <a:lstStyle>
            <a:lvl1pPr marL="0">
              <a:lnSpc>
                <a:spcPts val="2400"/>
              </a:lnSpc>
              <a:spcAft>
                <a:spcPts val="0"/>
              </a:spcAft>
              <a:buFontTx/>
              <a:buNone/>
              <a:defRPr sz="2880" cap="all">
                <a:solidFill>
                  <a:schemeClr val="tx2"/>
                </a:solidFill>
                <a:latin typeface="Effra Light"/>
              </a:defRPr>
            </a:lvl1pPr>
            <a:lvl2pPr marL="0" indent="0">
              <a:lnSpc>
                <a:spcPts val="2400"/>
              </a:lnSpc>
              <a:spcAft>
                <a:spcPts val="0"/>
              </a:spcAft>
              <a:buFontTx/>
              <a:buNone/>
              <a:defRPr sz="2880" b="0" i="0" cap="all">
                <a:solidFill>
                  <a:schemeClr val="tx2"/>
                </a:solidFill>
                <a:latin typeface="Effra Light"/>
              </a:defRPr>
            </a:lvl2pPr>
            <a:lvl3pPr marL="0" indent="0">
              <a:lnSpc>
                <a:spcPts val="2400"/>
              </a:lnSpc>
              <a:spcAft>
                <a:spcPts val="0"/>
              </a:spcAft>
              <a:buFontTx/>
              <a:buNone/>
              <a:defRPr sz="2880" b="0" i="0" cap="all">
                <a:solidFill>
                  <a:schemeClr val="tx2"/>
                </a:solidFill>
                <a:latin typeface="Effra Light"/>
              </a:defRPr>
            </a:lvl3pPr>
            <a:lvl4pPr marL="0" indent="0">
              <a:lnSpc>
                <a:spcPts val="2400"/>
              </a:lnSpc>
              <a:spcAft>
                <a:spcPts val="0"/>
              </a:spcAft>
              <a:buFontTx/>
              <a:buNone/>
              <a:defRPr sz="2880" b="0" i="0" cap="all">
                <a:solidFill>
                  <a:schemeClr val="tx2"/>
                </a:solidFill>
                <a:latin typeface="Effra Light"/>
              </a:defRPr>
            </a:lvl4pPr>
            <a:lvl5pPr marL="0" indent="0">
              <a:lnSpc>
                <a:spcPts val="2400"/>
              </a:lnSpc>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293328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10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5372" y="448055"/>
            <a:ext cx="13411198" cy="320040"/>
          </a:xfrm>
        </p:spPr>
        <p:txBody>
          <a:bodyPr>
            <a:noAutofit/>
          </a:bodyPr>
          <a:lstStyle/>
          <a:p>
            <a:r>
              <a:rPr lang="en-US"/>
              <a:t>Click to edit Master title style</a:t>
            </a:r>
            <a:endParaRPr lang="en-US" dirty="0"/>
          </a:p>
        </p:txBody>
      </p:sp>
      <p:sp>
        <p:nvSpPr>
          <p:cNvPr id="4" name="Text Placeholder 3"/>
          <p:cNvSpPr>
            <a:spLocks noGrp="1"/>
          </p:cNvSpPr>
          <p:nvPr>
            <p:ph type="body" sz="quarter" idx="12"/>
          </p:nvPr>
        </p:nvSpPr>
        <p:spPr>
          <a:xfrm>
            <a:off x="605372" y="751079"/>
            <a:ext cx="13411198" cy="320040"/>
          </a:xfrm>
        </p:spPr>
        <p:txBody>
          <a:bodyPr>
            <a:noAutofit/>
          </a:bodyPr>
          <a:lstStyle>
            <a:lvl1pPr marL="0">
              <a:lnSpc>
                <a:spcPts val="2400"/>
              </a:lnSpc>
              <a:spcAft>
                <a:spcPts val="0"/>
              </a:spcAft>
              <a:buFontTx/>
              <a:buNone/>
              <a:defRPr sz="2880" cap="all">
                <a:solidFill>
                  <a:schemeClr val="tx2"/>
                </a:solidFill>
                <a:latin typeface="Effra Light"/>
              </a:defRPr>
            </a:lvl1pPr>
            <a:lvl2pPr marL="0" indent="0">
              <a:lnSpc>
                <a:spcPts val="2400"/>
              </a:lnSpc>
              <a:spcAft>
                <a:spcPts val="0"/>
              </a:spcAft>
              <a:buFontTx/>
              <a:buNone/>
              <a:defRPr sz="2880" b="0" i="0" cap="all">
                <a:solidFill>
                  <a:schemeClr val="tx2"/>
                </a:solidFill>
                <a:latin typeface="Effra Light"/>
              </a:defRPr>
            </a:lvl2pPr>
            <a:lvl3pPr marL="0" indent="0">
              <a:lnSpc>
                <a:spcPts val="2400"/>
              </a:lnSpc>
              <a:spcAft>
                <a:spcPts val="0"/>
              </a:spcAft>
              <a:buFontTx/>
              <a:buNone/>
              <a:defRPr sz="2880" b="0" i="0" cap="all">
                <a:solidFill>
                  <a:schemeClr val="tx2"/>
                </a:solidFill>
                <a:latin typeface="Effra Light"/>
              </a:defRPr>
            </a:lvl3pPr>
            <a:lvl4pPr marL="0" indent="0">
              <a:lnSpc>
                <a:spcPts val="2400"/>
              </a:lnSpc>
              <a:spcAft>
                <a:spcPts val="0"/>
              </a:spcAft>
              <a:buFontTx/>
              <a:buNone/>
              <a:defRPr sz="2880" b="0" i="0" cap="all">
                <a:solidFill>
                  <a:schemeClr val="tx2"/>
                </a:solidFill>
                <a:latin typeface="Effra Light"/>
              </a:defRPr>
            </a:lvl4pPr>
            <a:lvl5pPr marL="0" indent="0">
              <a:lnSpc>
                <a:spcPts val="2400"/>
              </a:lnSpc>
              <a:spcAft>
                <a:spcPts val="0"/>
              </a:spcAft>
              <a:buFontTx/>
              <a:buNone/>
              <a:defRPr sz="2880" b="0" i="0" cap="all">
                <a:solidFill>
                  <a:schemeClr val="tx2"/>
                </a:solidFill>
                <a:latin typeface="Effra Light"/>
              </a:defRPr>
            </a:lvl5pPr>
            <a:lvl6pPr marL="0" indent="0">
              <a:lnSpc>
                <a:spcPts val="2800"/>
              </a:lnSpc>
              <a:spcAft>
                <a:spcPts val="400"/>
              </a:spcAft>
              <a:buFontTx/>
              <a:buNone/>
              <a:defRPr sz="2880" b="0" i="0" cap="all">
                <a:latin typeface="Effra Light"/>
                <a:cs typeface="Effra Light"/>
              </a:defRPr>
            </a:lvl6pPr>
            <a:lvl7pPr marL="0" indent="0">
              <a:lnSpc>
                <a:spcPts val="2800"/>
              </a:lnSpc>
              <a:spcAft>
                <a:spcPts val="400"/>
              </a:spcAft>
              <a:buFontTx/>
              <a:buNone/>
              <a:defRPr sz="288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074454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11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993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12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33039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13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231777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14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949965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15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83283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6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108810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17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2787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18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17618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19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317245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20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62223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21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98663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22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83883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23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990459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2_2 Col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9" name="Title 8"/>
          <p:cNvSpPr>
            <a:spLocks noGrp="1"/>
          </p:cNvSpPr>
          <p:nvPr>
            <p:ph type="title"/>
          </p:nvPr>
        </p:nvSpPr>
        <p:spPr>
          <a:xfrm>
            <a:off x="609600" y="420625"/>
            <a:ext cx="13411200" cy="77724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3" name="Content Placeholder 2"/>
          <p:cNvSpPr>
            <a:spLocks noGrp="1"/>
          </p:cNvSpPr>
          <p:nvPr>
            <p:ph idx="1"/>
          </p:nvPr>
        </p:nvSpPr>
        <p:spPr>
          <a:xfrm>
            <a:off x="605369" y="1597026"/>
            <a:ext cx="6707717" cy="5623560"/>
          </a:xfrm>
        </p:spPr>
        <p:txBody>
          <a:bodyPr rIns="1143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2"/>
          </p:nvPr>
        </p:nvSpPr>
        <p:spPr>
          <a:xfrm>
            <a:off x="7315200" y="1597026"/>
            <a:ext cx="6705600" cy="5623560"/>
          </a:xfrm>
        </p:spPr>
        <p:txBody>
          <a:bodyPr rIns="1143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18275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3_2 Col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9" name="Title 8"/>
          <p:cNvSpPr>
            <a:spLocks noGrp="1"/>
          </p:cNvSpPr>
          <p:nvPr>
            <p:ph type="title"/>
          </p:nvPr>
        </p:nvSpPr>
        <p:spPr>
          <a:xfrm>
            <a:off x="609600" y="420625"/>
            <a:ext cx="13411200" cy="77724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3" name="Content Placeholder 2"/>
          <p:cNvSpPr>
            <a:spLocks noGrp="1"/>
          </p:cNvSpPr>
          <p:nvPr>
            <p:ph idx="1"/>
          </p:nvPr>
        </p:nvSpPr>
        <p:spPr>
          <a:xfrm>
            <a:off x="605369" y="1597026"/>
            <a:ext cx="6707717" cy="5623560"/>
          </a:xfrm>
        </p:spPr>
        <p:txBody>
          <a:bodyPr rIns="1143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2"/>
          </p:nvPr>
        </p:nvSpPr>
        <p:spPr>
          <a:xfrm>
            <a:off x="7315200" y="1597026"/>
            <a:ext cx="6705600" cy="5623560"/>
          </a:xfrm>
        </p:spPr>
        <p:txBody>
          <a:bodyPr rIns="1143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741498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24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509388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25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31984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26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08867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27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3074234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28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65198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29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60925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30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50380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31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61210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32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92760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33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00563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34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614861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35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58964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489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cSld name="36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59609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37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08418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38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281436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39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471389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40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37624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41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92176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42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17193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43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78374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44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971926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cSld name="4_2 Col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9" name="Title 8"/>
          <p:cNvSpPr>
            <a:spLocks noGrp="1"/>
          </p:cNvSpPr>
          <p:nvPr>
            <p:ph type="title"/>
          </p:nvPr>
        </p:nvSpPr>
        <p:spPr>
          <a:xfrm>
            <a:off x="609600" y="420625"/>
            <a:ext cx="13411200" cy="77724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3" name="Content Placeholder 2"/>
          <p:cNvSpPr>
            <a:spLocks noGrp="1"/>
          </p:cNvSpPr>
          <p:nvPr>
            <p:ph idx="1"/>
          </p:nvPr>
        </p:nvSpPr>
        <p:spPr>
          <a:xfrm>
            <a:off x="605369" y="1597026"/>
            <a:ext cx="6707717" cy="5623560"/>
          </a:xfrm>
        </p:spPr>
        <p:txBody>
          <a:bodyPr rIns="1143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2"/>
          </p:nvPr>
        </p:nvSpPr>
        <p:spPr>
          <a:xfrm>
            <a:off x="7315200" y="1597026"/>
            <a:ext cx="6705600" cy="5623560"/>
          </a:xfrm>
        </p:spPr>
        <p:txBody>
          <a:bodyPr rIns="1143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84423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45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6" name="Title 5"/>
          <p:cNvSpPr>
            <a:spLocks noGrp="1"/>
          </p:cNvSpPr>
          <p:nvPr>
            <p:ph type="title"/>
          </p:nvPr>
        </p:nvSpPr>
        <p:spPr>
          <a:xfrm>
            <a:off x="609600" y="420625"/>
            <a:ext cx="134112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80083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46_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pPr/>
              <a:t>‹#›</a:t>
            </a:fld>
            <a:endParaRPr lang="en-US" dirty="0"/>
          </a:p>
        </p:txBody>
      </p:sp>
      <p:sp>
        <p:nvSpPr>
          <p:cNvPr id="10" name="Footer Placeholder 9"/>
          <p:cNvSpPr>
            <a:spLocks noGrp="1"/>
          </p:cNvSpPr>
          <p:nvPr>
            <p:ph type="ftr" sz="quarter" idx="10"/>
          </p:nvPr>
        </p:nvSpPr>
        <p:spPr/>
        <p:txBody>
          <a:bodyPr/>
          <a:lstStyle/>
          <a:p>
            <a:r>
              <a:rPr lang="en-US"/>
              <a:t>PMD020227-1.0 | © 2017 Medtronic Inc. All Rights Reserved.</a:t>
            </a:r>
            <a:endParaRPr lang="en-US" dirty="0"/>
          </a:p>
        </p:txBody>
      </p:sp>
      <p:sp>
        <p:nvSpPr>
          <p:cNvPr id="6" name="Title 5"/>
          <p:cNvSpPr>
            <a:spLocks noGrp="1"/>
          </p:cNvSpPr>
          <p:nvPr>
            <p:ph type="title"/>
          </p:nvPr>
        </p:nvSpPr>
        <p:spPr>
          <a:xfrm>
            <a:off x="605371" y="448055"/>
            <a:ext cx="13411198" cy="320040"/>
          </a:xfrm>
        </p:spPr>
        <p:txBody>
          <a:bodyPr>
            <a:noAutofit/>
          </a:bodyPr>
          <a:lstStyle/>
          <a:p>
            <a:r>
              <a:rPr lang="en-US"/>
              <a:t>Click to edit Master title style</a:t>
            </a:r>
            <a:endParaRPr lang="en-US" dirty="0"/>
          </a:p>
        </p:txBody>
      </p:sp>
      <p:sp>
        <p:nvSpPr>
          <p:cNvPr id="4" name="Text Placeholder 3"/>
          <p:cNvSpPr>
            <a:spLocks noGrp="1"/>
          </p:cNvSpPr>
          <p:nvPr>
            <p:ph type="body" sz="quarter" idx="12"/>
          </p:nvPr>
        </p:nvSpPr>
        <p:spPr>
          <a:xfrm>
            <a:off x="605371" y="751079"/>
            <a:ext cx="13411198" cy="320040"/>
          </a:xfrm>
        </p:spPr>
        <p:txBody>
          <a:bodyPr>
            <a:noAutofit/>
          </a:bodyPr>
          <a:lstStyle>
            <a:lvl1pPr marL="0">
              <a:lnSpc>
                <a:spcPts val="2858"/>
              </a:lnSpc>
              <a:spcAft>
                <a:spcPts val="0"/>
              </a:spcAft>
              <a:buFontTx/>
              <a:buNone/>
              <a:defRPr sz="3360" cap="all">
                <a:solidFill>
                  <a:schemeClr val="tx2"/>
                </a:solidFill>
                <a:latin typeface="Effra Light"/>
              </a:defRPr>
            </a:lvl1pPr>
            <a:lvl2pPr marL="0" indent="0">
              <a:lnSpc>
                <a:spcPts val="2858"/>
              </a:lnSpc>
              <a:spcAft>
                <a:spcPts val="0"/>
              </a:spcAft>
              <a:buFontTx/>
              <a:buNone/>
              <a:defRPr sz="3360" b="0" i="0" cap="all">
                <a:solidFill>
                  <a:schemeClr val="tx2"/>
                </a:solidFill>
                <a:latin typeface="Effra Light"/>
              </a:defRPr>
            </a:lvl2pPr>
            <a:lvl3pPr marL="0" indent="0">
              <a:lnSpc>
                <a:spcPts val="2858"/>
              </a:lnSpc>
              <a:spcAft>
                <a:spcPts val="0"/>
              </a:spcAft>
              <a:buFontTx/>
              <a:buNone/>
              <a:defRPr sz="3360" b="0" i="0" cap="all">
                <a:solidFill>
                  <a:schemeClr val="tx2"/>
                </a:solidFill>
                <a:latin typeface="Effra Light"/>
              </a:defRPr>
            </a:lvl3pPr>
            <a:lvl4pPr marL="0" indent="0">
              <a:lnSpc>
                <a:spcPts val="2858"/>
              </a:lnSpc>
              <a:spcAft>
                <a:spcPts val="0"/>
              </a:spcAft>
              <a:buFontTx/>
              <a:buNone/>
              <a:defRPr sz="3360" b="0" i="0" cap="all">
                <a:solidFill>
                  <a:schemeClr val="tx2"/>
                </a:solidFill>
                <a:latin typeface="Effra Light"/>
              </a:defRPr>
            </a:lvl4pPr>
            <a:lvl5pPr marL="0" indent="0">
              <a:lnSpc>
                <a:spcPts val="2858"/>
              </a:lnSpc>
              <a:spcAft>
                <a:spcPts val="0"/>
              </a:spcAft>
              <a:buFontTx/>
              <a:buNone/>
              <a:defRPr sz="3360" b="0" i="0" cap="all">
                <a:solidFill>
                  <a:schemeClr val="tx2"/>
                </a:solidFill>
                <a:latin typeface="Effra Light"/>
              </a:defRPr>
            </a:lvl5pPr>
            <a:lvl6pPr marL="0" indent="0">
              <a:lnSpc>
                <a:spcPts val="3333"/>
              </a:lnSpc>
              <a:spcAft>
                <a:spcPts val="477"/>
              </a:spcAft>
              <a:buFontTx/>
              <a:buNone/>
              <a:defRPr sz="3360" b="0" i="0" cap="all">
                <a:latin typeface="Effra Light"/>
                <a:cs typeface="Effra Light"/>
              </a:defRPr>
            </a:lvl6pPr>
            <a:lvl7pPr marL="0" indent="0">
              <a:lnSpc>
                <a:spcPts val="3333"/>
              </a:lnSpc>
              <a:spcAft>
                <a:spcPts val="477"/>
              </a:spcAft>
              <a:buFontTx/>
              <a:buNone/>
              <a:defRPr sz="336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123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10" Type="http://schemas.openxmlformats.org/officeDocument/2006/relationships/theme" Target="../theme/theme4.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slideLayout" Target="../slideLayouts/slideLayout77.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42" Type="http://schemas.openxmlformats.org/officeDocument/2006/relationships/slideLayout" Target="../slideLayouts/slideLayout80.xml"/><Relationship Id="rId47" Type="http://schemas.openxmlformats.org/officeDocument/2006/relationships/slideLayout" Target="../slideLayouts/slideLayout85.xml"/><Relationship Id="rId50" Type="http://schemas.openxmlformats.org/officeDocument/2006/relationships/slideLayout" Target="../slideLayouts/slideLayout88.xml"/><Relationship Id="rId55" Type="http://schemas.openxmlformats.org/officeDocument/2006/relationships/slideLayout" Target="../slideLayouts/slideLayout93.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slideLayout" Target="../slideLayouts/slideLayout76.xml"/><Relationship Id="rId46" Type="http://schemas.openxmlformats.org/officeDocument/2006/relationships/slideLayout" Target="../slideLayouts/slideLayout84.xml"/><Relationship Id="rId59" Type="http://schemas.openxmlformats.org/officeDocument/2006/relationships/theme" Target="../theme/theme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41" Type="http://schemas.openxmlformats.org/officeDocument/2006/relationships/slideLayout" Target="../slideLayouts/slideLayout79.xml"/><Relationship Id="rId54" Type="http://schemas.openxmlformats.org/officeDocument/2006/relationships/slideLayout" Target="../slideLayouts/slideLayout92.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40" Type="http://schemas.openxmlformats.org/officeDocument/2006/relationships/slideLayout" Target="../slideLayouts/slideLayout78.xml"/><Relationship Id="rId45" Type="http://schemas.openxmlformats.org/officeDocument/2006/relationships/slideLayout" Target="../slideLayouts/slideLayout83.xml"/><Relationship Id="rId53" Type="http://schemas.openxmlformats.org/officeDocument/2006/relationships/slideLayout" Target="../slideLayouts/slideLayout91.xml"/><Relationship Id="rId58" Type="http://schemas.openxmlformats.org/officeDocument/2006/relationships/slideLayout" Target="../slideLayouts/slideLayout96.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49" Type="http://schemas.openxmlformats.org/officeDocument/2006/relationships/slideLayout" Target="../slideLayouts/slideLayout87.xml"/><Relationship Id="rId57" Type="http://schemas.openxmlformats.org/officeDocument/2006/relationships/slideLayout" Target="../slideLayouts/slideLayout95.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4" Type="http://schemas.openxmlformats.org/officeDocument/2006/relationships/slideLayout" Target="../slideLayouts/slideLayout82.xml"/><Relationship Id="rId52" Type="http://schemas.openxmlformats.org/officeDocument/2006/relationships/slideLayout" Target="../slideLayouts/slideLayout90.xml"/><Relationship Id="rId60" Type="http://schemas.openxmlformats.org/officeDocument/2006/relationships/image" Target="../media/image1.emf"/><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43" Type="http://schemas.openxmlformats.org/officeDocument/2006/relationships/slideLayout" Target="../slideLayouts/slideLayout81.xml"/><Relationship Id="rId48" Type="http://schemas.openxmlformats.org/officeDocument/2006/relationships/slideLayout" Target="../slideLayouts/slideLayout86.xml"/><Relationship Id="rId56" Type="http://schemas.openxmlformats.org/officeDocument/2006/relationships/slideLayout" Target="../slideLayouts/slideLayout94.xml"/><Relationship Id="rId8" Type="http://schemas.openxmlformats.org/officeDocument/2006/relationships/slideLayout" Target="../slideLayouts/slideLayout46.xml"/><Relationship Id="rId51" Type="http://schemas.openxmlformats.org/officeDocument/2006/relationships/slideLayout" Target="../slideLayouts/slideLayout89.xml"/><Relationship Id="rId3"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 name="Rectangle 23"/>
          <p:cNvSpPr/>
          <p:nvPr/>
        </p:nvSpPr>
        <p:spPr>
          <a:xfrm>
            <a:off x="1" y="7543800"/>
            <a:ext cx="9601199" cy="685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200" dirty="0"/>
          </a:p>
        </p:txBody>
      </p:sp>
      <p:sp>
        <p:nvSpPr>
          <p:cNvPr id="25" name="Rectangle 24"/>
          <p:cNvSpPr/>
          <p:nvPr/>
        </p:nvSpPr>
        <p:spPr>
          <a:xfrm>
            <a:off x="9601200" y="7543800"/>
            <a:ext cx="5027085" cy="685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200" dirty="0"/>
          </a:p>
        </p:txBody>
      </p:sp>
      <p:sp>
        <p:nvSpPr>
          <p:cNvPr id="6" name="Slide Number Placeholder 5"/>
          <p:cNvSpPr>
            <a:spLocks noGrp="1"/>
          </p:cNvSpPr>
          <p:nvPr>
            <p:ph type="sldNum" sz="quarter" idx="4"/>
          </p:nvPr>
        </p:nvSpPr>
        <p:spPr>
          <a:xfrm>
            <a:off x="457200" y="7873369"/>
            <a:ext cx="457200" cy="228600"/>
          </a:xfrm>
          <a:prstGeom prst="rect">
            <a:avLst/>
          </a:prstGeom>
        </p:spPr>
        <p:txBody>
          <a:bodyPr vert="horz" lIns="0" tIns="0" rIns="0" bIns="0" rtlCol="0" anchor="ctr"/>
          <a:lstStyle>
            <a:lvl1pPr algn="l">
              <a:lnSpc>
                <a:spcPts val="1200"/>
              </a:lnSpc>
              <a:defRPr sz="1000">
                <a:solidFill>
                  <a:schemeClr val="bg1"/>
                </a:solidFill>
                <a:latin typeface="+mn-lt"/>
              </a:defRPr>
            </a:lvl1pPr>
          </a:lstStyle>
          <a:p>
            <a:fld id="{A3032E39-2DD7-6341-87B9-9AB98FE36691}" type="slidenum">
              <a:rPr lang="en-US" smtClean="0"/>
              <a:pPr/>
              <a:t>‹#›</a:t>
            </a:fld>
            <a:endParaRPr lang="en-US" dirty="0"/>
          </a:p>
        </p:txBody>
      </p:sp>
      <p:sp>
        <p:nvSpPr>
          <p:cNvPr id="5" name="Footer Placeholder 4"/>
          <p:cNvSpPr>
            <a:spLocks noGrp="1"/>
          </p:cNvSpPr>
          <p:nvPr>
            <p:ph type="ftr" sz="quarter" idx="3"/>
          </p:nvPr>
        </p:nvSpPr>
        <p:spPr>
          <a:xfrm>
            <a:off x="914400" y="7873369"/>
            <a:ext cx="8229600" cy="228600"/>
          </a:xfrm>
          <a:prstGeom prst="rect">
            <a:avLst/>
          </a:prstGeom>
        </p:spPr>
        <p:txBody>
          <a:bodyPr vert="horz" lIns="0" tIns="0" rIns="0" bIns="0" rtlCol="0" anchor="ctr"/>
          <a:lstStyle>
            <a:lvl1pPr algn="l">
              <a:lnSpc>
                <a:spcPts val="1200"/>
              </a:lnSpc>
              <a:defRPr sz="1000">
                <a:solidFill>
                  <a:schemeClr val="bg1"/>
                </a:solidFill>
                <a:latin typeface="+mn-lt"/>
                <a:cs typeface="Effra"/>
              </a:defRPr>
            </a:lvl1pPr>
          </a:lstStyle>
          <a:p>
            <a:r>
              <a:rPr lang="en-US"/>
              <a:t>PMD020227-1.0 | © 2017 Medtronic Inc. All Rights Reserved.</a:t>
            </a:r>
            <a:endParaRPr lang="en-US" dirty="0"/>
          </a:p>
        </p:txBody>
      </p:sp>
      <p:sp>
        <p:nvSpPr>
          <p:cNvPr id="2" name="Title Placeholder 1"/>
          <p:cNvSpPr>
            <a:spLocks noGrp="1"/>
          </p:cNvSpPr>
          <p:nvPr>
            <p:ph type="title"/>
          </p:nvPr>
        </p:nvSpPr>
        <p:spPr>
          <a:xfrm>
            <a:off x="457200" y="422215"/>
            <a:ext cx="13716000" cy="77724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597025"/>
            <a:ext cx="13716000" cy="562356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med_logo_rgb_rev_REG_OL.em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40912" y="7517215"/>
            <a:ext cx="1860550" cy="848909"/>
          </a:xfrm>
          <a:prstGeom prst="rect">
            <a:avLst/>
          </a:prstGeom>
        </p:spPr>
      </p:pic>
    </p:spTree>
    <p:extLst>
      <p:ext uri="{BB962C8B-B14F-4D97-AF65-F5344CB8AC3E}">
        <p14:creationId xmlns:p14="http://schemas.microsoft.com/office/powerpoint/2010/main" val="2156015809"/>
      </p:ext>
    </p:extLst>
  </p:cSld>
  <p:clrMap bg1="lt1" tx1="dk1" bg2="lt2" tx2="dk2" accent1="accent1" accent2="accent2" accent3="accent3" accent4="accent4" accent5="accent5" accent6="accent6" hlink="hlink" folHlink="folHlink"/>
  <p:sldLayoutIdLst>
    <p:sldLayoutId id="2147483680" r:id="rId1"/>
    <p:sldLayoutId id="2147483682" r:id="rId2"/>
    <p:sldLayoutId id="2147483683" r:id="rId3"/>
    <p:sldLayoutId id="2147483689" r:id="rId4"/>
    <p:sldLayoutId id="2147483685" r:id="rId5"/>
    <p:sldLayoutId id="2147483687" r:id="rId6"/>
    <p:sldLayoutId id="2147483688" r:id="rId7"/>
    <p:sldLayoutId id="2147483703" r:id="rId8"/>
    <p:sldLayoutId id="2147483763" r:id="rId9"/>
    <p:sldLayoutId id="2147483764" r:id="rId10"/>
    <p:sldLayoutId id="2147483765" r:id="rId11"/>
  </p:sldLayoutIdLst>
  <p:hf hdr="0" dt="0"/>
  <p:txStyles>
    <p:titleStyle>
      <a:lvl1pPr algn="l" defTabSz="548457" rtl="0" eaLnBrk="1" latinLnBrk="0" hangingPunct="1">
        <a:lnSpc>
          <a:spcPct val="85000"/>
        </a:lnSpc>
        <a:spcBef>
          <a:spcPct val="0"/>
        </a:spcBef>
        <a:buNone/>
        <a:defRPr sz="2800" b="1" i="0" kern="1200" cap="all">
          <a:solidFill>
            <a:schemeClr val="tx1"/>
          </a:solidFill>
          <a:latin typeface="+mj-lt"/>
          <a:ea typeface="+mj-ea"/>
          <a:cs typeface="+mj-cs"/>
        </a:defRPr>
      </a:lvl1pPr>
    </p:titleStyle>
    <p:bodyStyle>
      <a:lvl1pPr marL="228600" indent="-228600" algn="l" defTabSz="548457" rtl="0" eaLnBrk="1" latinLnBrk="0" hangingPunct="1">
        <a:lnSpc>
          <a:spcPct val="100000"/>
        </a:lnSpc>
        <a:spcBef>
          <a:spcPts val="0"/>
        </a:spcBef>
        <a:spcAft>
          <a:spcPts val="1200"/>
        </a:spcAft>
        <a:buFont typeface="Wingdings" charset="2"/>
        <a:buChar char="§"/>
        <a:defRPr sz="2200" kern="1200">
          <a:solidFill>
            <a:schemeClr val="tx1"/>
          </a:solidFill>
          <a:latin typeface="+mn-lt"/>
          <a:ea typeface="+mn-ea"/>
          <a:cs typeface="+mn-cs"/>
        </a:defRPr>
      </a:lvl1pPr>
      <a:lvl2pPr marL="454025" indent="-228600" algn="l" defTabSz="548457" rtl="0" eaLnBrk="1" latinLnBrk="0" hangingPunct="1">
        <a:lnSpc>
          <a:spcPct val="100000"/>
        </a:lnSpc>
        <a:spcBef>
          <a:spcPts val="0"/>
        </a:spcBef>
        <a:spcAft>
          <a:spcPts val="1000"/>
        </a:spcAft>
        <a:buFont typeface="Wingdings" charset="2"/>
        <a:buChar char="§"/>
        <a:defRPr sz="2000" kern="1200">
          <a:solidFill>
            <a:schemeClr val="tx2"/>
          </a:solidFill>
          <a:latin typeface="+mn-lt"/>
          <a:ea typeface="+mn-ea"/>
          <a:cs typeface="+mn-cs"/>
        </a:defRPr>
      </a:lvl2pPr>
      <a:lvl3pPr marL="685800" indent="-228600" algn="l" defTabSz="548457" rtl="0" eaLnBrk="1" latinLnBrk="0" hangingPunct="1">
        <a:lnSpc>
          <a:spcPct val="100000"/>
        </a:lnSpc>
        <a:spcBef>
          <a:spcPts val="0"/>
        </a:spcBef>
        <a:spcAft>
          <a:spcPts val="1000"/>
        </a:spcAft>
        <a:buFont typeface="Wingdings" charset="2"/>
        <a:buChar char="§"/>
        <a:defRPr sz="1800" kern="1200" baseline="0">
          <a:solidFill>
            <a:schemeClr val="tx2"/>
          </a:solidFill>
          <a:latin typeface="+mn-lt"/>
          <a:ea typeface="+mn-ea"/>
          <a:cs typeface="+mn-cs"/>
        </a:defRPr>
      </a:lvl3pPr>
      <a:lvl4pPr marL="914400" indent="-228600" algn="l" defTabSz="548457" rtl="0" eaLnBrk="1" latinLnBrk="0" hangingPunct="1">
        <a:lnSpc>
          <a:spcPct val="100000"/>
        </a:lnSpc>
        <a:spcBef>
          <a:spcPts val="0"/>
        </a:spcBef>
        <a:spcAft>
          <a:spcPts val="1000"/>
        </a:spcAft>
        <a:buFont typeface="Wingdings" charset="2"/>
        <a:buChar char="§"/>
        <a:defRPr sz="1800" kern="1200">
          <a:solidFill>
            <a:schemeClr val="accent1"/>
          </a:solidFill>
          <a:latin typeface="+mn-lt"/>
          <a:ea typeface="+mn-ea"/>
          <a:cs typeface="+mn-cs"/>
        </a:defRPr>
      </a:lvl4pPr>
      <a:lvl5pPr marL="1144588" indent="-227013" algn="l" defTabSz="548457" rtl="0" eaLnBrk="1" latinLnBrk="0" hangingPunct="1">
        <a:lnSpc>
          <a:spcPct val="100000"/>
        </a:lnSpc>
        <a:spcBef>
          <a:spcPts val="0"/>
        </a:spcBef>
        <a:spcAft>
          <a:spcPts val="800"/>
        </a:spcAft>
        <a:buFont typeface="Effra" panose="02000506080000020004" pitchFamily="2" charset="0"/>
        <a:buChar char="–"/>
        <a:defRPr sz="1600" kern="1200" baseline="0">
          <a:solidFill>
            <a:schemeClr val="accent1"/>
          </a:solidFill>
          <a:latin typeface="Effra"/>
          <a:ea typeface="+mn-ea"/>
          <a:cs typeface="+mn-cs"/>
        </a:defRPr>
      </a:lvl5pPr>
      <a:lvl6pPr marL="1370013" indent="-225425" algn="l" defTabSz="548457" rtl="0" eaLnBrk="1" latinLnBrk="0" hangingPunct="1">
        <a:lnSpc>
          <a:spcPct val="100000"/>
        </a:lnSpc>
        <a:spcBef>
          <a:spcPts val="0"/>
        </a:spcBef>
        <a:spcAft>
          <a:spcPts val="800"/>
        </a:spcAft>
        <a:buFont typeface="Effra" panose="02000506080000020004" pitchFamily="2" charset="0"/>
        <a:buChar char="–"/>
        <a:defRPr sz="1600" kern="1200">
          <a:solidFill>
            <a:schemeClr val="accent1"/>
          </a:solidFill>
          <a:latin typeface="Effra"/>
          <a:ea typeface="+mn-ea"/>
          <a:cs typeface="+mn-cs"/>
        </a:defRPr>
      </a:lvl6pPr>
      <a:lvl7pPr marL="1597025" indent="-227013" algn="l" defTabSz="548457" rtl="0" eaLnBrk="1" latinLnBrk="0" hangingPunct="1">
        <a:lnSpc>
          <a:spcPct val="100000"/>
        </a:lnSpc>
        <a:spcBef>
          <a:spcPts val="0"/>
        </a:spcBef>
        <a:spcAft>
          <a:spcPts val="800"/>
        </a:spcAft>
        <a:buFont typeface="Effra" panose="02000506080000020004" pitchFamily="2" charset="0"/>
        <a:buChar char="–"/>
        <a:defRPr sz="1600" kern="1200">
          <a:solidFill>
            <a:schemeClr val="accent1"/>
          </a:solidFill>
          <a:latin typeface="Effra"/>
          <a:ea typeface="+mn-ea"/>
          <a:cs typeface="+mn-cs"/>
        </a:defRPr>
      </a:lvl7pPr>
      <a:lvl8pPr marL="4113428" indent="-274229" algn="l" defTabSz="548457" rtl="0" eaLnBrk="1" latinLnBrk="0" hangingPunct="1">
        <a:spcBef>
          <a:spcPct val="20000"/>
        </a:spcBef>
        <a:buFont typeface="Arial"/>
        <a:buChar char="•"/>
        <a:defRPr sz="2400" kern="1200">
          <a:solidFill>
            <a:schemeClr val="tx1"/>
          </a:solidFill>
          <a:latin typeface="+mn-lt"/>
          <a:ea typeface="+mn-ea"/>
          <a:cs typeface="+mn-cs"/>
        </a:defRPr>
      </a:lvl8pPr>
      <a:lvl9pPr marL="4661886" indent="-274229" algn="l" defTabSz="548457"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457" rtl="0" eaLnBrk="1" latinLnBrk="0" hangingPunct="1">
        <a:defRPr sz="2200" kern="1200">
          <a:solidFill>
            <a:schemeClr val="tx1"/>
          </a:solidFill>
          <a:latin typeface="+mn-lt"/>
          <a:ea typeface="+mn-ea"/>
          <a:cs typeface="+mn-cs"/>
        </a:defRPr>
      </a:lvl1pPr>
      <a:lvl2pPr marL="548457" algn="l" defTabSz="548457" rtl="0" eaLnBrk="1" latinLnBrk="0" hangingPunct="1">
        <a:defRPr sz="2200" kern="1200">
          <a:solidFill>
            <a:schemeClr val="tx1"/>
          </a:solidFill>
          <a:latin typeface="+mn-lt"/>
          <a:ea typeface="+mn-ea"/>
          <a:cs typeface="+mn-cs"/>
        </a:defRPr>
      </a:lvl2pPr>
      <a:lvl3pPr marL="1096914" algn="l" defTabSz="548457" rtl="0" eaLnBrk="1" latinLnBrk="0" hangingPunct="1">
        <a:defRPr sz="2200" kern="1200">
          <a:solidFill>
            <a:schemeClr val="tx1"/>
          </a:solidFill>
          <a:latin typeface="+mn-lt"/>
          <a:ea typeface="+mn-ea"/>
          <a:cs typeface="+mn-cs"/>
        </a:defRPr>
      </a:lvl3pPr>
      <a:lvl4pPr marL="1645371" algn="l" defTabSz="548457" rtl="0" eaLnBrk="1" latinLnBrk="0" hangingPunct="1">
        <a:defRPr sz="2200" kern="1200">
          <a:solidFill>
            <a:schemeClr val="tx1"/>
          </a:solidFill>
          <a:latin typeface="+mn-lt"/>
          <a:ea typeface="+mn-ea"/>
          <a:cs typeface="+mn-cs"/>
        </a:defRPr>
      </a:lvl4pPr>
      <a:lvl5pPr marL="2193828" algn="l" defTabSz="548457" rtl="0" eaLnBrk="1" latinLnBrk="0" hangingPunct="1">
        <a:defRPr sz="2200" kern="1200">
          <a:solidFill>
            <a:schemeClr val="tx1"/>
          </a:solidFill>
          <a:latin typeface="+mn-lt"/>
          <a:ea typeface="+mn-ea"/>
          <a:cs typeface="+mn-cs"/>
        </a:defRPr>
      </a:lvl5pPr>
      <a:lvl6pPr marL="2742286" algn="l" defTabSz="548457" rtl="0" eaLnBrk="1" latinLnBrk="0" hangingPunct="1">
        <a:defRPr sz="2200" kern="1200">
          <a:solidFill>
            <a:schemeClr val="tx1"/>
          </a:solidFill>
          <a:latin typeface="+mn-lt"/>
          <a:ea typeface="+mn-ea"/>
          <a:cs typeface="+mn-cs"/>
        </a:defRPr>
      </a:lvl6pPr>
      <a:lvl7pPr marL="3290743" algn="l" defTabSz="548457" rtl="0" eaLnBrk="1" latinLnBrk="0" hangingPunct="1">
        <a:defRPr sz="2200" kern="1200">
          <a:solidFill>
            <a:schemeClr val="tx1"/>
          </a:solidFill>
          <a:latin typeface="+mn-lt"/>
          <a:ea typeface="+mn-ea"/>
          <a:cs typeface="+mn-cs"/>
        </a:defRPr>
      </a:lvl7pPr>
      <a:lvl8pPr marL="3839200" algn="l" defTabSz="548457" rtl="0" eaLnBrk="1" latinLnBrk="0" hangingPunct="1">
        <a:defRPr sz="2200" kern="1200">
          <a:solidFill>
            <a:schemeClr val="tx1"/>
          </a:solidFill>
          <a:latin typeface="+mn-lt"/>
          <a:ea typeface="+mn-ea"/>
          <a:cs typeface="+mn-cs"/>
        </a:defRPr>
      </a:lvl8pPr>
      <a:lvl9pPr marL="4387657" algn="l" defTabSz="548457"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userDrawn="1">
          <p15:clr>
            <a:srgbClr val="F26B43"/>
          </p15:clr>
        </p15:guide>
        <p15:guide id="2" pos="1728" userDrawn="1">
          <p15:clr>
            <a:srgbClr val="F26B43"/>
          </p15:clr>
        </p15:guide>
        <p15:guide id="3" pos="7488" userDrawn="1">
          <p15:clr>
            <a:srgbClr val="F26B43"/>
          </p15:clr>
        </p15:guide>
        <p15:guide id="4" pos="4608" userDrawn="1">
          <p15:clr>
            <a:srgbClr val="F26B43"/>
          </p15:clr>
        </p15:guide>
        <p15:guide id="5" pos="8928" userDrawn="1">
          <p15:clr>
            <a:srgbClr val="F26B43"/>
          </p15:clr>
        </p15:guide>
        <p15:guide id="6" orient="horz" pos="288" userDrawn="1">
          <p15:clr>
            <a:srgbClr val="F26B43"/>
          </p15:clr>
        </p15:guide>
        <p15:guide id="7" orient="horz" pos="5060" userDrawn="1">
          <p15:clr>
            <a:srgbClr val="F26B43"/>
          </p15:clr>
        </p15:guide>
        <p15:guide id="8" orient="horz" pos="4464" userDrawn="1">
          <p15:clr>
            <a:srgbClr val="F26B43"/>
          </p15:clr>
        </p15:guide>
        <p15:guide id="9" orient="horz" pos="1056" userDrawn="1">
          <p15:clr>
            <a:srgbClr val="F26B43"/>
          </p15:clr>
        </p15:guide>
        <p15:guide id="10" orient="horz" pos="516" userDrawn="1">
          <p15:clr>
            <a:srgbClr val="F26B43"/>
          </p15:clr>
        </p15:guide>
        <p15:guide id="11" pos="3168" userDrawn="1">
          <p15:clr>
            <a:srgbClr val="F26B43"/>
          </p15:clr>
        </p15:guide>
        <p15:guide id="12" pos="60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36192"/>
            <a:ext cx="5486400" cy="5486400"/>
          </a:xfrm>
          <a:prstGeom prst="rect">
            <a:avLst/>
          </a:prstGeom>
        </p:spPr>
        <p:txBody>
          <a:bodyPr vert="horz" lIns="0" tIns="0" rIns="0" bIns="0" rtlCol="0" anchor="t" anchorCtr="0">
            <a:normAutofit/>
          </a:bodyPr>
          <a:lstStyle/>
          <a:p>
            <a:r>
              <a:rPr lang="en-US" dirty="0"/>
              <a:t>Click to edit Master title style</a:t>
            </a:r>
          </a:p>
        </p:txBody>
      </p:sp>
      <p:pic>
        <p:nvPicPr>
          <p:cNvPr id="3" name="Picture 2"/>
          <p:cNvPicPr>
            <a:picLocks noChangeAspect="1"/>
          </p:cNvPicPr>
          <p:nvPr/>
        </p:nvPicPr>
        <p:blipFill>
          <a:blip r:embed="rId9"/>
          <a:stretch>
            <a:fillRect/>
          </a:stretch>
        </p:blipFill>
        <p:spPr>
          <a:xfrm>
            <a:off x="11523227" y="6767864"/>
            <a:ext cx="3016081" cy="1372836"/>
          </a:xfrm>
          <a:prstGeom prst="rect">
            <a:avLst/>
          </a:prstGeom>
        </p:spPr>
      </p:pic>
    </p:spTree>
    <p:extLst>
      <p:ext uri="{BB962C8B-B14F-4D97-AF65-F5344CB8AC3E}">
        <p14:creationId xmlns:p14="http://schemas.microsoft.com/office/powerpoint/2010/main" val="4632390"/>
      </p:ext>
    </p:extLst>
  </p:cSld>
  <p:clrMap bg1="lt1" tx1="dk1" bg2="lt2" tx2="dk2" accent1="accent1" accent2="accent2" accent3="accent3" accent4="accent4" accent5="accent5" accent6="accent6" hlink="hlink" folHlink="folHlink"/>
  <p:sldLayoutIdLst>
    <p:sldLayoutId id="2147483691" r:id="rId1"/>
    <p:sldLayoutId id="2147483699" r:id="rId2"/>
    <p:sldLayoutId id="2147483700" r:id="rId3"/>
    <p:sldLayoutId id="2147483697" r:id="rId4"/>
    <p:sldLayoutId id="2147483698" r:id="rId5"/>
    <p:sldLayoutId id="2147483702" r:id="rId6"/>
    <p:sldLayoutId id="2147483766" r:id="rId7"/>
  </p:sldLayoutIdLst>
  <p:hf hdr="0" dt="0"/>
  <p:txStyles>
    <p:titleStyle>
      <a:lvl1pPr algn="l" defTabSz="548457" rtl="0" eaLnBrk="1" latinLnBrk="0" hangingPunct="1">
        <a:lnSpc>
          <a:spcPct val="85000"/>
        </a:lnSpc>
        <a:spcBef>
          <a:spcPct val="0"/>
        </a:spcBef>
        <a:buNone/>
        <a:defRPr sz="5200" b="1" i="0" kern="1200" cap="all">
          <a:solidFill>
            <a:schemeClr val="tx1"/>
          </a:solidFill>
          <a:latin typeface="+mj-lt"/>
          <a:ea typeface="+mj-ea"/>
          <a:cs typeface="+mj-cs"/>
        </a:defRPr>
      </a:lvl1pPr>
    </p:titleStyle>
    <p:bodyStyle>
      <a:lvl1pPr marL="0" indent="0" algn="l" defTabSz="548457" rtl="0" eaLnBrk="1" latinLnBrk="0" hangingPunct="1">
        <a:lnSpc>
          <a:spcPct val="66000"/>
        </a:lnSpc>
        <a:spcBef>
          <a:spcPts val="0"/>
        </a:spcBef>
        <a:spcAft>
          <a:spcPts val="0"/>
        </a:spcAft>
        <a:buFontTx/>
        <a:buNone/>
        <a:defRPr sz="5200" b="1" i="0" kern="1200" cap="all" baseline="0">
          <a:solidFill>
            <a:schemeClr val="tx1"/>
          </a:solidFill>
          <a:latin typeface="Effra"/>
          <a:ea typeface="+mn-ea"/>
          <a:cs typeface="+mn-cs"/>
        </a:defRPr>
      </a:lvl1pPr>
      <a:lvl2pPr marL="0" indent="0" algn="l" defTabSz="548457" rtl="0" eaLnBrk="1" latinLnBrk="0" hangingPunct="1">
        <a:lnSpc>
          <a:spcPct val="66000"/>
        </a:lnSpc>
        <a:spcBef>
          <a:spcPts val="0"/>
        </a:spcBef>
        <a:spcAft>
          <a:spcPts val="0"/>
        </a:spcAft>
        <a:buFontTx/>
        <a:buNone/>
        <a:defRPr sz="5200" b="0" i="0" kern="1200" cap="all">
          <a:solidFill>
            <a:schemeClr val="tx1"/>
          </a:solidFill>
          <a:latin typeface="Effra Light"/>
          <a:ea typeface="+mn-ea"/>
          <a:cs typeface="Effra"/>
        </a:defRPr>
      </a:lvl2pPr>
      <a:lvl3pPr marL="0" indent="0" algn="l" defTabSz="548457" rtl="0" eaLnBrk="1" latinLnBrk="0" hangingPunct="1">
        <a:lnSpc>
          <a:spcPct val="66000"/>
        </a:lnSpc>
        <a:spcBef>
          <a:spcPts val="0"/>
        </a:spcBef>
        <a:spcAft>
          <a:spcPts val="0"/>
        </a:spcAft>
        <a:buFontTx/>
        <a:buNone/>
        <a:defRPr sz="5200" b="1" i="0" kern="1200" cap="all" baseline="0">
          <a:solidFill>
            <a:schemeClr val="tx2"/>
          </a:solidFill>
          <a:latin typeface="Effra"/>
          <a:ea typeface="+mn-ea"/>
          <a:cs typeface="Effra"/>
        </a:defRPr>
      </a:lvl3pPr>
      <a:lvl4pPr marL="0" indent="0" algn="l" defTabSz="548457" rtl="0" eaLnBrk="1" latinLnBrk="0" hangingPunct="1">
        <a:lnSpc>
          <a:spcPct val="66000"/>
        </a:lnSpc>
        <a:spcBef>
          <a:spcPts val="0"/>
        </a:spcBef>
        <a:spcAft>
          <a:spcPts val="0"/>
        </a:spcAft>
        <a:buFontTx/>
        <a:buNone/>
        <a:defRPr sz="5200" b="0" i="0" kern="1200" cap="all">
          <a:solidFill>
            <a:schemeClr val="tx2"/>
          </a:solidFill>
          <a:latin typeface="Effra Light"/>
          <a:ea typeface="+mn-ea"/>
          <a:cs typeface="Effra Light"/>
        </a:defRPr>
      </a:lvl4pPr>
      <a:lvl5pPr marL="0" indent="0" algn="l" defTabSz="548457" rtl="0" eaLnBrk="1" latinLnBrk="0" hangingPunct="1">
        <a:lnSpc>
          <a:spcPct val="66000"/>
        </a:lnSpc>
        <a:spcBef>
          <a:spcPts val="0"/>
        </a:spcBef>
        <a:spcAft>
          <a:spcPts val="0"/>
        </a:spcAft>
        <a:buFontTx/>
        <a:buNone/>
        <a:defRPr sz="5200" b="0" i="0" kern="1200" cap="all" baseline="0">
          <a:solidFill>
            <a:schemeClr val="accent2"/>
          </a:solidFill>
          <a:latin typeface="Effra"/>
          <a:ea typeface="+mn-ea"/>
          <a:cs typeface="Effra"/>
        </a:defRPr>
      </a:lvl5pPr>
      <a:lvl6pPr marL="0" indent="0" algn="l" defTabSz="548457" rtl="0" eaLnBrk="1" latinLnBrk="0" hangingPunct="1">
        <a:lnSpc>
          <a:spcPts val="1800"/>
        </a:lnSpc>
        <a:spcBef>
          <a:spcPts val="0"/>
        </a:spcBef>
        <a:spcAft>
          <a:spcPts val="0"/>
        </a:spcAft>
        <a:buFontTx/>
        <a:buNone/>
        <a:defRPr sz="1800" b="0" i="0" kern="1200" cap="all">
          <a:solidFill>
            <a:schemeClr val="tx2"/>
          </a:solidFill>
          <a:latin typeface="Effra"/>
          <a:ea typeface="+mn-ea"/>
          <a:cs typeface="Effra"/>
        </a:defRPr>
      </a:lvl6pPr>
      <a:lvl7pPr marL="0" indent="0" algn="l" defTabSz="548457" rtl="0" eaLnBrk="1" latinLnBrk="0" hangingPunct="1">
        <a:lnSpc>
          <a:spcPts val="1800"/>
        </a:lnSpc>
        <a:spcBef>
          <a:spcPts val="0"/>
        </a:spcBef>
        <a:spcAft>
          <a:spcPts val="0"/>
        </a:spcAft>
        <a:buFontTx/>
        <a:buNone/>
        <a:defRPr sz="1800" b="0" i="0" kern="1200" cap="all">
          <a:solidFill>
            <a:schemeClr val="tx2"/>
          </a:solidFill>
          <a:latin typeface="Effra"/>
          <a:ea typeface="+mn-ea"/>
          <a:cs typeface="Effra"/>
        </a:defRPr>
      </a:lvl7pPr>
      <a:lvl8pPr marL="4113428" indent="-274229" algn="l" defTabSz="548457" rtl="0" eaLnBrk="1" latinLnBrk="0" hangingPunct="1">
        <a:spcBef>
          <a:spcPct val="20000"/>
        </a:spcBef>
        <a:buFont typeface="Arial"/>
        <a:buChar char="•"/>
        <a:defRPr sz="2400" kern="1200">
          <a:solidFill>
            <a:schemeClr val="tx1"/>
          </a:solidFill>
          <a:latin typeface="+mn-lt"/>
          <a:ea typeface="+mn-ea"/>
          <a:cs typeface="+mn-cs"/>
        </a:defRPr>
      </a:lvl8pPr>
      <a:lvl9pPr marL="4661886" indent="-274229" algn="l" defTabSz="548457"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457" rtl="0" eaLnBrk="1" latinLnBrk="0" hangingPunct="1">
        <a:defRPr sz="2200" kern="1200">
          <a:solidFill>
            <a:schemeClr val="tx1"/>
          </a:solidFill>
          <a:latin typeface="+mn-lt"/>
          <a:ea typeface="+mn-ea"/>
          <a:cs typeface="+mn-cs"/>
        </a:defRPr>
      </a:lvl1pPr>
      <a:lvl2pPr marL="548457" algn="l" defTabSz="548457" rtl="0" eaLnBrk="1" latinLnBrk="0" hangingPunct="1">
        <a:defRPr sz="2200" kern="1200">
          <a:solidFill>
            <a:schemeClr val="tx1"/>
          </a:solidFill>
          <a:latin typeface="+mn-lt"/>
          <a:ea typeface="+mn-ea"/>
          <a:cs typeface="+mn-cs"/>
        </a:defRPr>
      </a:lvl2pPr>
      <a:lvl3pPr marL="1096914" algn="l" defTabSz="548457" rtl="0" eaLnBrk="1" latinLnBrk="0" hangingPunct="1">
        <a:defRPr sz="2200" kern="1200">
          <a:solidFill>
            <a:schemeClr val="tx1"/>
          </a:solidFill>
          <a:latin typeface="+mn-lt"/>
          <a:ea typeface="+mn-ea"/>
          <a:cs typeface="+mn-cs"/>
        </a:defRPr>
      </a:lvl3pPr>
      <a:lvl4pPr marL="1645371" algn="l" defTabSz="548457" rtl="0" eaLnBrk="1" latinLnBrk="0" hangingPunct="1">
        <a:defRPr sz="2200" kern="1200">
          <a:solidFill>
            <a:schemeClr val="tx1"/>
          </a:solidFill>
          <a:latin typeface="+mn-lt"/>
          <a:ea typeface="+mn-ea"/>
          <a:cs typeface="+mn-cs"/>
        </a:defRPr>
      </a:lvl4pPr>
      <a:lvl5pPr marL="2193828" algn="l" defTabSz="548457" rtl="0" eaLnBrk="1" latinLnBrk="0" hangingPunct="1">
        <a:defRPr sz="2200" kern="1200">
          <a:solidFill>
            <a:schemeClr val="tx1"/>
          </a:solidFill>
          <a:latin typeface="+mn-lt"/>
          <a:ea typeface="+mn-ea"/>
          <a:cs typeface="+mn-cs"/>
        </a:defRPr>
      </a:lvl5pPr>
      <a:lvl6pPr marL="2742286" algn="l" defTabSz="548457" rtl="0" eaLnBrk="1" latinLnBrk="0" hangingPunct="1">
        <a:defRPr sz="2200" kern="1200">
          <a:solidFill>
            <a:schemeClr val="tx1"/>
          </a:solidFill>
          <a:latin typeface="+mn-lt"/>
          <a:ea typeface="+mn-ea"/>
          <a:cs typeface="+mn-cs"/>
        </a:defRPr>
      </a:lvl6pPr>
      <a:lvl7pPr marL="3290743" algn="l" defTabSz="548457" rtl="0" eaLnBrk="1" latinLnBrk="0" hangingPunct="1">
        <a:defRPr sz="2200" kern="1200">
          <a:solidFill>
            <a:schemeClr val="tx1"/>
          </a:solidFill>
          <a:latin typeface="+mn-lt"/>
          <a:ea typeface="+mn-ea"/>
          <a:cs typeface="+mn-cs"/>
        </a:defRPr>
      </a:lvl7pPr>
      <a:lvl8pPr marL="3839200" algn="l" defTabSz="548457" rtl="0" eaLnBrk="1" latinLnBrk="0" hangingPunct="1">
        <a:defRPr sz="2200" kern="1200">
          <a:solidFill>
            <a:schemeClr val="tx1"/>
          </a:solidFill>
          <a:latin typeface="+mn-lt"/>
          <a:ea typeface="+mn-ea"/>
          <a:cs typeface="+mn-cs"/>
        </a:defRPr>
      </a:lvl8pPr>
      <a:lvl9pPr marL="4387657" algn="l" defTabSz="548457"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userDrawn="1">
          <p15:clr>
            <a:srgbClr val="F26B43"/>
          </p15:clr>
        </p15:guide>
        <p15:guide id="2" pos="8928" userDrawn="1">
          <p15:clr>
            <a:srgbClr val="F26B43"/>
          </p15:clr>
        </p15:guide>
        <p15:guide id="3" orient="horz" pos="288" userDrawn="1">
          <p15:clr>
            <a:srgbClr val="F26B43"/>
          </p15:clr>
        </p15:guide>
        <p15:guide id="4" orient="horz" pos="489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7D33D0-CC34-4B25-BAC0-A79584F52091}"/>
              </a:ext>
            </a:extLst>
          </p:cNvPr>
          <p:cNvSpPr>
            <a:spLocks noGrp="1"/>
          </p:cNvSpPr>
          <p:nvPr>
            <p:ph type="title"/>
          </p:nvPr>
        </p:nvSpPr>
        <p:spPr>
          <a:xfrm>
            <a:off x="1006475" y="438150"/>
            <a:ext cx="12617450" cy="15906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68C95B-EF6E-4750-AD75-CA2B13BCDC97}"/>
              </a:ext>
            </a:extLst>
          </p:cNvPr>
          <p:cNvSpPr>
            <a:spLocks noGrp="1"/>
          </p:cNvSpPr>
          <p:nvPr>
            <p:ph type="body" idx="1"/>
          </p:nvPr>
        </p:nvSpPr>
        <p:spPr>
          <a:xfrm>
            <a:off x="1006475" y="2190750"/>
            <a:ext cx="12617450" cy="522128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7214B7-82B3-40C6-91EA-00E13DFF9148}"/>
              </a:ext>
            </a:extLst>
          </p:cNvPr>
          <p:cNvSpPr>
            <a:spLocks noGrp="1"/>
          </p:cNvSpPr>
          <p:nvPr>
            <p:ph type="dt" sz="half" idx="2"/>
          </p:nvPr>
        </p:nvSpPr>
        <p:spPr>
          <a:xfrm>
            <a:off x="1006475" y="7627938"/>
            <a:ext cx="3290888" cy="438150"/>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53E57BBE-48A8-4E0D-B542-350B6615488F}"/>
              </a:ext>
            </a:extLst>
          </p:cNvPr>
          <p:cNvSpPr>
            <a:spLocks noGrp="1"/>
          </p:cNvSpPr>
          <p:nvPr>
            <p:ph type="ftr" sz="quarter" idx="3"/>
          </p:nvPr>
        </p:nvSpPr>
        <p:spPr>
          <a:xfrm>
            <a:off x="4846638"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PMD020227-1.0 | © 2017 Medtronic Inc. All Rights Reserved.</a:t>
            </a:r>
          </a:p>
        </p:txBody>
      </p:sp>
      <p:sp>
        <p:nvSpPr>
          <p:cNvPr id="6" name="Slide Number Placeholder 5">
            <a:extLst>
              <a:ext uri="{FF2B5EF4-FFF2-40B4-BE49-F238E27FC236}">
                <a16:creationId xmlns:a16="http://schemas.microsoft.com/office/drawing/2014/main" id="{8CA3E345-CA86-4E4F-B8A2-725DFE10BB52}"/>
              </a:ext>
            </a:extLst>
          </p:cNvPr>
          <p:cNvSpPr>
            <a:spLocks noGrp="1"/>
          </p:cNvSpPr>
          <p:nvPr>
            <p:ph type="sldNum" sz="quarter" idx="4"/>
          </p:nvPr>
        </p:nvSpPr>
        <p:spPr>
          <a:xfrm>
            <a:off x="10333038" y="7627938"/>
            <a:ext cx="3290887" cy="438150"/>
          </a:xfrm>
          <a:prstGeom prst="rect">
            <a:avLst/>
          </a:prstGeom>
        </p:spPr>
        <p:txBody>
          <a:bodyPr vert="horz" lIns="91440" tIns="45720" rIns="91440" bIns="45720" rtlCol="0" anchor="ctr"/>
          <a:lstStyle>
            <a:lvl1pPr algn="r">
              <a:defRPr sz="1200">
                <a:solidFill>
                  <a:schemeClr val="tx1">
                    <a:tint val="75000"/>
                  </a:schemeClr>
                </a:solidFill>
              </a:defRPr>
            </a:lvl1pPr>
          </a:lstStyle>
          <a:p>
            <a:fld id="{8EB58C53-6ABD-41E5-B83E-DC827AE1B2EF}" type="slidenum">
              <a:rPr lang="en-US" smtClean="0"/>
              <a:t>‹#›</a:t>
            </a:fld>
            <a:endParaRPr lang="en-US"/>
          </a:p>
        </p:txBody>
      </p:sp>
    </p:spTree>
    <p:extLst>
      <p:ext uri="{BB962C8B-B14F-4D97-AF65-F5344CB8AC3E}">
        <p14:creationId xmlns:p14="http://schemas.microsoft.com/office/powerpoint/2010/main" val="38708178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2" y="-239723"/>
            <a:ext cx="4111625" cy="105030"/>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457200" y="1597025"/>
            <a:ext cx="5486400" cy="54864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9296737"/>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701" r:id="rId5"/>
    <p:sldLayoutId id="2147483676" r:id="rId6"/>
    <p:sldLayoutId id="2147483677" r:id="rId7"/>
    <p:sldLayoutId id="2147483674" r:id="rId8"/>
    <p:sldLayoutId id="2147483675" r:id="rId9"/>
  </p:sldLayoutIdLst>
  <p:hf hdr="0" dt="0"/>
  <p:txStyles>
    <p:titleStyle>
      <a:lvl1pPr algn="l" defTabSz="548457" rtl="0" eaLnBrk="1" latinLnBrk="0" hangingPunct="1">
        <a:lnSpc>
          <a:spcPct val="66000"/>
        </a:lnSpc>
        <a:spcBef>
          <a:spcPct val="0"/>
        </a:spcBef>
        <a:buNone/>
        <a:defRPr sz="800" b="1" i="0" kern="1200" cap="all">
          <a:solidFill>
            <a:schemeClr val="tx1"/>
          </a:solidFill>
          <a:latin typeface="+mj-lt"/>
          <a:ea typeface="+mj-ea"/>
          <a:cs typeface="+mj-cs"/>
        </a:defRPr>
      </a:lvl1pPr>
    </p:titleStyle>
    <p:bodyStyle>
      <a:lvl1pPr marL="0" indent="0" algn="l" defTabSz="548457" rtl="0" eaLnBrk="1" latinLnBrk="0" hangingPunct="1">
        <a:lnSpc>
          <a:spcPct val="70000"/>
        </a:lnSpc>
        <a:spcBef>
          <a:spcPts val="0"/>
        </a:spcBef>
        <a:spcAft>
          <a:spcPts val="0"/>
        </a:spcAft>
        <a:buFontTx/>
        <a:buNone/>
        <a:defRPr sz="5200" b="1" i="0" kern="1200" cap="all" baseline="0">
          <a:solidFill>
            <a:schemeClr val="tx1"/>
          </a:solidFill>
          <a:latin typeface="+mj-lt"/>
          <a:ea typeface="+mn-ea"/>
          <a:cs typeface="+mn-cs"/>
        </a:defRPr>
      </a:lvl1pPr>
      <a:lvl2pPr marL="0" indent="0" algn="l" defTabSz="548457" rtl="0" eaLnBrk="1" latinLnBrk="0" hangingPunct="1">
        <a:lnSpc>
          <a:spcPct val="70000"/>
        </a:lnSpc>
        <a:spcBef>
          <a:spcPts val="0"/>
        </a:spcBef>
        <a:spcAft>
          <a:spcPts val="0"/>
        </a:spcAft>
        <a:buFontTx/>
        <a:buNone/>
        <a:defRPr sz="5200" b="0" i="0" kern="1200" cap="all">
          <a:solidFill>
            <a:schemeClr val="tx1"/>
          </a:solidFill>
          <a:latin typeface="Effra Light"/>
          <a:ea typeface="+mn-ea"/>
          <a:cs typeface="Effra"/>
        </a:defRPr>
      </a:lvl2pPr>
      <a:lvl3pPr marL="0" indent="0" algn="l" defTabSz="548457" rtl="0" eaLnBrk="1" latinLnBrk="0" hangingPunct="1">
        <a:lnSpc>
          <a:spcPct val="70000"/>
        </a:lnSpc>
        <a:spcBef>
          <a:spcPts val="0"/>
        </a:spcBef>
        <a:spcAft>
          <a:spcPts val="0"/>
        </a:spcAft>
        <a:buFontTx/>
        <a:buNone/>
        <a:defRPr sz="5200" b="1" i="0" kern="1200" cap="all" baseline="0">
          <a:solidFill>
            <a:schemeClr val="tx2"/>
          </a:solidFill>
          <a:latin typeface="+mj-lt"/>
          <a:ea typeface="+mn-ea"/>
          <a:cs typeface="Effra"/>
        </a:defRPr>
      </a:lvl3pPr>
      <a:lvl4pPr marL="0" indent="0" algn="l" defTabSz="548457" rtl="0" eaLnBrk="1" latinLnBrk="0" hangingPunct="1">
        <a:lnSpc>
          <a:spcPct val="70000"/>
        </a:lnSpc>
        <a:spcBef>
          <a:spcPts val="0"/>
        </a:spcBef>
        <a:spcAft>
          <a:spcPts val="0"/>
        </a:spcAft>
        <a:buFontTx/>
        <a:buNone/>
        <a:defRPr sz="5200" b="0" i="0" kern="1200" cap="all">
          <a:solidFill>
            <a:schemeClr val="tx2"/>
          </a:solidFill>
          <a:latin typeface="Effra Light"/>
          <a:ea typeface="+mn-ea"/>
          <a:cs typeface="Effra Light"/>
        </a:defRPr>
      </a:lvl4pPr>
      <a:lvl5pPr marL="0" indent="0" algn="l" defTabSz="548457" rtl="0" eaLnBrk="1" latinLnBrk="0" hangingPunct="1">
        <a:lnSpc>
          <a:spcPct val="70000"/>
        </a:lnSpc>
        <a:spcBef>
          <a:spcPts val="0"/>
        </a:spcBef>
        <a:spcAft>
          <a:spcPts val="0"/>
        </a:spcAft>
        <a:buFontTx/>
        <a:buNone/>
        <a:defRPr sz="5200" b="0" i="0" kern="1200" cap="all" baseline="0">
          <a:solidFill>
            <a:schemeClr val="accent2"/>
          </a:solidFill>
          <a:latin typeface="+mj-lt"/>
          <a:ea typeface="+mn-ea"/>
          <a:cs typeface="Effra"/>
        </a:defRPr>
      </a:lvl5pPr>
      <a:lvl6pPr marL="0" indent="0" algn="l" defTabSz="548457" rtl="0" eaLnBrk="1" latinLnBrk="0" hangingPunct="1">
        <a:lnSpc>
          <a:spcPts val="1800"/>
        </a:lnSpc>
        <a:spcBef>
          <a:spcPts val="0"/>
        </a:spcBef>
        <a:spcAft>
          <a:spcPts val="0"/>
        </a:spcAft>
        <a:buFontTx/>
        <a:buNone/>
        <a:defRPr sz="1800" b="0" i="0" kern="1200" cap="all">
          <a:solidFill>
            <a:schemeClr val="tx2"/>
          </a:solidFill>
          <a:latin typeface="Effra"/>
          <a:ea typeface="+mn-ea"/>
          <a:cs typeface="Effra"/>
        </a:defRPr>
      </a:lvl6pPr>
      <a:lvl7pPr marL="0" indent="0" algn="l" defTabSz="548457" rtl="0" eaLnBrk="1" latinLnBrk="0" hangingPunct="1">
        <a:lnSpc>
          <a:spcPts val="1800"/>
        </a:lnSpc>
        <a:spcBef>
          <a:spcPts val="0"/>
        </a:spcBef>
        <a:spcAft>
          <a:spcPts val="0"/>
        </a:spcAft>
        <a:buFontTx/>
        <a:buNone/>
        <a:defRPr sz="1800" b="0" i="0" kern="1200" cap="all">
          <a:solidFill>
            <a:schemeClr val="tx2"/>
          </a:solidFill>
          <a:latin typeface="Effra"/>
          <a:ea typeface="+mn-ea"/>
          <a:cs typeface="Effra"/>
        </a:defRPr>
      </a:lvl7pPr>
      <a:lvl8pPr marL="4113428" indent="-274229" algn="l" defTabSz="548457" rtl="0" eaLnBrk="1" latinLnBrk="0" hangingPunct="1">
        <a:spcBef>
          <a:spcPct val="20000"/>
        </a:spcBef>
        <a:buFont typeface="Arial"/>
        <a:buChar char="•"/>
        <a:defRPr sz="2400" kern="1200">
          <a:solidFill>
            <a:schemeClr val="tx1"/>
          </a:solidFill>
          <a:latin typeface="+mn-lt"/>
          <a:ea typeface="+mn-ea"/>
          <a:cs typeface="+mn-cs"/>
        </a:defRPr>
      </a:lvl8pPr>
      <a:lvl9pPr marL="4661886" indent="-274229" algn="l" defTabSz="548457"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457" rtl="0" eaLnBrk="1" latinLnBrk="0" hangingPunct="1">
        <a:defRPr sz="2200" kern="1200">
          <a:solidFill>
            <a:schemeClr val="tx1"/>
          </a:solidFill>
          <a:latin typeface="+mn-lt"/>
          <a:ea typeface="+mn-ea"/>
          <a:cs typeface="+mn-cs"/>
        </a:defRPr>
      </a:lvl1pPr>
      <a:lvl2pPr marL="548457" algn="l" defTabSz="548457" rtl="0" eaLnBrk="1" latinLnBrk="0" hangingPunct="1">
        <a:defRPr sz="2200" kern="1200">
          <a:solidFill>
            <a:schemeClr val="tx1"/>
          </a:solidFill>
          <a:latin typeface="+mn-lt"/>
          <a:ea typeface="+mn-ea"/>
          <a:cs typeface="+mn-cs"/>
        </a:defRPr>
      </a:lvl2pPr>
      <a:lvl3pPr marL="1096914" algn="l" defTabSz="548457" rtl="0" eaLnBrk="1" latinLnBrk="0" hangingPunct="1">
        <a:defRPr sz="2200" kern="1200">
          <a:solidFill>
            <a:schemeClr val="tx1"/>
          </a:solidFill>
          <a:latin typeface="+mn-lt"/>
          <a:ea typeface="+mn-ea"/>
          <a:cs typeface="+mn-cs"/>
        </a:defRPr>
      </a:lvl3pPr>
      <a:lvl4pPr marL="1645371" algn="l" defTabSz="548457" rtl="0" eaLnBrk="1" latinLnBrk="0" hangingPunct="1">
        <a:defRPr sz="2200" kern="1200">
          <a:solidFill>
            <a:schemeClr val="tx1"/>
          </a:solidFill>
          <a:latin typeface="+mn-lt"/>
          <a:ea typeface="+mn-ea"/>
          <a:cs typeface="+mn-cs"/>
        </a:defRPr>
      </a:lvl4pPr>
      <a:lvl5pPr marL="2193828" algn="l" defTabSz="548457" rtl="0" eaLnBrk="1" latinLnBrk="0" hangingPunct="1">
        <a:defRPr sz="2200" kern="1200">
          <a:solidFill>
            <a:schemeClr val="tx1"/>
          </a:solidFill>
          <a:latin typeface="+mn-lt"/>
          <a:ea typeface="+mn-ea"/>
          <a:cs typeface="+mn-cs"/>
        </a:defRPr>
      </a:lvl5pPr>
      <a:lvl6pPr marL="2742286" algn="l" defTabSz="548457" rtl="0" eaLnBrk="1" latinLnBrk="0" hangingPunct="1">
        <a:defRPr sz="2200" kern="1200">
          <a:solidFill>
            <a:schemeClr val="tx1"/>
          </a:solidFill>
          <a:latin typeface="+mn-lt"/>
          <a:ea typeface="+mn-ea"/>
          <a:cs typeface="+mn-cs"/>
        </a:defRPr>
      </a:lvl6pPr>
      <a:lvl7pPr marL="3290743" algn="l" defTabSz="548457" rtl="0" eaLnBrk="1" latinLnBrk="0" hangingPunct="1">
        <a:defRPr sz="2200" kern="1200">
          <a:solidFill>
            <a:schemeClr val="tx1"/>
          </a:solidFill>
          <a:latin typeface="+mn-lt"/>
          <a:ea typeface="+mn-ea"/>
          <a:cs typeface="+mn-cs"/>
        </a:defRPr>
      </a:lvl7pPr>
      <a:lvl8pPr marL="3839200" algn="l" defTabSz="548457" rtl="0" eaLnBrk="1" latinLnBrk="0" hangingPunct="1">
        <a:defRPr sz="2200" kern="1200">
          <a:solidFill>
            <a:schemeClr val="tx1"/>
          </a:solidFill>
          <a:latin typeface="+mn-lt"/>
          <a:ea typeface="+mn-ea"/>
          <a:cs typeface="+mn-cs"/>
        </a:defRPr>
      </a:lvl8pPr>
      <a:lvl9pPr marL="4387657" algn="l" defTabSz="548457"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userDrawn="1">
          <p15:clr>
            <a:srgbClr val="F26B43"/>
          </p15:clr>
        </p15:guide>
        <p15:guide id="2" pos="8928" userDrawn="1">
          <p15:clr>
            <a:srgbClr val="F26B43"/>
          </p15:clr>
        </p15:guide>
        <p15:guide id="3" orient="horz" pos="288" userDrawn="1">
          <p15:clr>
            <a:srgbClr val="F26B43"/>
          </p15:clr>
        </p15:guide>
        <p15:guide id="4" orient="horz" pos="489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 name="Rectangle 23"/>
          <p:cNvSpPr/>
          <p:nvPr/>
        </p:nvSpPr>
        <p:spPr>
          <a:xfrm>
            <a:off x="3" y="7543801"/>
            <a:ext cx="9601198" cy="685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548458"/>
            <a:endParaRPr lang="en-US" sz="2240" dirty="0">
              <a:solidFill>
                <a:srgbClr val="FFFFFF"/>
              </a:solidFill>
            </a:endParaRPr>
          </a:p>
        </p:txBody>
      </p:sp>
      <p:sp>
        <p:nvSpPr>
          <p:cNvPr id="25" name="Rectangle 24"/>
          <p:cNvSpPr/>
          <p:nvPr/>
        </p:nvSpPr>
        <p:spPr>
          <a:xfrm>
            <a:off x="9601200" y="7543801"/>
            <a:ext cx="5027085" cy="685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548458"/>
            <a:endParaRPr lang="en-US" sz="2240" dirty="0">
              <a:solidFill>
                <a:srgbClr val="FFFFFF"/>
              </a:solidFill>
            </a:endParaRPr>
          </a:p>
        </p:txBody>
      </p:sp>
      <p:sp>
        <p:nvSpPr>
          <p:cNvPr id="6" name="Slide Number Placeholder 5"/>
          <p:cNvSpPr>
            <a:spLocks noGrp="1"/>
          </p:cNvSpPr>
          <p:nvPr>
            <p:ph type="sldNum" sz="quarter" idx="4"/>
          </p:nvPr>
        </p:nvSpPr>
        <p:spPr>
          <a:xfrm>
            <a:off x="457200" y="7873370"/>
            <a:ext cx="457200" cy="228600"/>
          </a:xfrm>
          <a:prstGeom prst="rect">
            <a:avLst/>
          </a:prstGeom>
        </p:spPr>
        <p:txBody>
          <a:bodyPr vert="horz" lIns="0" tIns="0" rIns="0" bIns="0" rtlCol="0" anchor="ctr"/>
          <a:lstStyle>
            <a:lvl1pPr algn="l">
              <a:lnSpc>
                <a:spcPts val="1200"/>
              </a:lnSpc>
              <a:defRPr sz="960">
                <a:solidFill>
                  <a:schemeClr val="bg1"/>
                </a:solidFill>
                <a:latin typeface="+mn-lt"/>
              </a:defRPr>
            </a:lvl1pPr>
          </a:lstStyle>
          <a:p>
            <a:pPr defTabSz="548458"/>
            <a:fld id="{A3032E39-2DD7-6341-87B9-9AB98FE36691}" type="slidenum">
              <a:rPr lang="en-US" smtClean="0">
                <a:solidFill>
                  <a:srgbClr val="FFFFFF"/>
                </a:solidFill>
              </a:rPr>
              <a:pPr defTabSz="548458"/>
              <a:t>‹#›</a:t>
            </a:fld>
            <a:endParaRPr lang="en-US" dirty="0">
              <a:solidFill>
                <a:srgbClr val="FFFFFF"/>
              </a:solidFill>
            </a:endParaRPr>
          </a:p>
        </p:txBody>
      </p:sp>
      <p:sp>
        <p:nvSpPr>
          <p:cNvPr id="5" name="Footer Placeholder 4"/>
          <p:cNvSpPr>
            <a:spLocks noGrp="1"/>
          </p:cNvSpPr>
          <p:nvPr>
            <p:ph type="ftr" sz="quarter" idx="3"/>
          </p:nvPr>
        </p:nvSpPr>
        <p:spPr>
          <a:xfrm>
            <a:off x="914400" y="7873370"/>
            <a:ext cx="8229600" cy="228600"/>
          </a:xfrm>
          <a:prstGeom prst="rect">
            <a:avLst/>
          </a:prstGeom>
        </p:spPr>
        <p:txBody>
          <a:bodyPr vert="horz" lIns="0" tIns="0" rIns="0" bIns="0" rtlCol="0" anchor="ctr"/>
          <a:lstStyle>
            <a:lvl1pPr algn="l">
              <a:lnSpc>
                <a:spcPts val="1200"/>
              </a:lnSpc>
              <a:defRPr sz="960">
                <a:solidFill>
                  <a:schemeClr val="bg1"/>
                </a:solidFill>
                <a:latin typeface="+mn-lt"/>
                <a:cs typeface="Effra"/>
              </a:defRPr>
            </a:lvl1pPr>
          </a:lstStyle>
          <a:p>
            <a:pPr defTabSz="548458"/>
            <a:r>
              <a:rPr lang="en-US">
                <a:solidFill>
                  <a:srgbClr val="FFFFFF"/>
                </a:solidFill>
              </a:rPr>
              <a:t>PMD020227-1.0 | © 2017 Medtronic Inc. All Rights Reserved.</a:t>
            </a:r>
            <a:endParaRPr lang="en-US" dirty="0">
              <a:solidFill>
                <a:srgbClr val="FFFFFF"/>
              </a:solidFill>
            </a:endParaRPr>
          </a:p>
        </p:txBody>
      </p:sp>
      <p:sp>
        <p:nvSpPr>
          <p:cNvPr id="2" name="Title Placeholder 1"/>
          <p:cNvSpPr>
            <a:spLocks noGrp="1"/>
          </p:cNvSpPr>
          <p:nvPr>
            <p:ph type="title"/>
          </p:nvPr>
        </p:nvSpPr>
        <p:spPr>
          <a:xfrm>
            <a:off x="457200" y="422215"/>
            <a:ext cx="13716000" cy="77724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597026"/>
            <a:ext cx="13716000" cy="562356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med_logo_rgb_rev_REG_OL.emf"/>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12540912" y="7517216"/>
            <a:ext cx="1860550" cy="848909"/>
          </a:xfrm>
          <a:prstGeom prst="rect">
            <a:avLst/>
          </a:prstGeom>
        </p:spPr>
      </p:pic>
    </p:spTree>
    <p:extLst>
      <p:ext uri="{BB962C8B-B14F-4D97-AF65-F5344CB8AC3E}">
        <p14:creationId xmlns:p14="http://schemas.microsoft.com/office/powerpoint/2010/main" val="2976954619"/>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 id="2147483728" r:id="rId24"/>
    <p:sldLayoutId id="2147483729" r:id="rId25"/>
    <p:sldLayoutId id="2147483730" r:id="rId26"/>
    <p:sldLayoutId id="2147483731" r:id="rId27"/>
    <p:sldLayoutId id="2147483732" r:id="rId28"/>
    <p:sldLayoutId id="2147483733" r:id="rId29"/>
    <p:sldLayoutId id="2147483734" r:id="rId30"/>
    <p:sldLayoutId id="2147483735" r:id="rId31"/>
    <p:sldLayoutId id="2147483736" r:id="rId32"/>
    <p:sldLayoutId id="2147483737" r:id="rId33"/>
    <p:sldLayoutId id="2147483738" r:id="rId34"/>
    <p:sldLayoutId id="2147483739" r:id="rId35"/>
    <p:sldLayoutId id="2147483740" r:id="rId36"/>
    <p:sldLayoutId id="2147483741" r:id="rId37"/>
    <p:sldLayoutId id="2147483742" r:id="rId38"/>
    <p:sldLayoutId id="2147483743" r:id="rId39"/>
    <p:sldLayoutId id="2147483744" r:id="rId40"/>
    <p:sldLayoutId id="2147483745" r:id="rId41"/>
    <p:sldLayoutId id="2147483746" r:id="rId42"/>
    <p:sldLayoutId id="2147483747" r:id="rId43"/>
    <p:sldLayoutId id="2147483748" r:id="rId44"/>
    <p:sldLayoutId id="2147483749" r:id="rId45"/>
    <p:sldLayoutId id="2147483750" r:id="rId46"/>
    <p:sldLayoutId id="2147483751" r:id="rId47"/>
    <p:sldLayoutId id="2147483752" r:id="rId48"/>
    <p:sldLayoutId id="2147483753" r:id="rId49"/>
    <p:sldLayoutId id="2147483754" r:id="rId50"/>
    <p:sldLayoutId id="2147483755" r:id="rId51"/>
    <p:sldLayoutId id="2147483756" r:id="rId52"/>
    <p:sldLayoutId id="2147483757" r:id="rId53"/>
    <p:sldLayoutId id="2147483758" r:id="rId54"/>
    <p:sldLayoutId id="2147483759" r:id="rId55"/>
    <p:sldLayoutId id="2147483760" r:id="rId56"/>
    <p:sldLayoutId id="2147483761" r:id="rId57"/>
    <p:sldLayoutId id="2147483762" r:id="rId58"/>
  </p:sldLayoutIdLst>
  <p:hf hdr="0" dt="0"/>
  <p:txStyles>
    <p:titleStyle>
      <a:lvl1pPr algn="l" defTabSz="548458" rtl="0" eaLnBrk="1" latinLnBrk="0" hangingPunct="1">
        <a:lnSpc>
          <a:spcPct val="85000"/>
        </a:lnSpc>
        <a:spcBef>
          <a:spcPct val="0"/>
        </a:spcBef>
        <a:buNone/>
        <a:defRPr sz="2880" b="1" i="0" kern="1200" cap="all">
          <a:solidFill>
            <a:schemeClr val="tx1"/>
          </a:solidFill>
          <a:latin typeface="+mj-lt"/>
          <a:ea typeface="+mj-ea"/>
          <a:cs typeface="+mj-cs"/>
        </a:defRPr>
      </a:lvl1pPr>
    </p:titleStyle>
    <p:bodyStyle>
      <a:lvl1pPr marL="228600" indent="-228600" algn="l" defTabSz="548458" rtl="0" eaLnBrk="1" latinLnBrk="0" hangingPunct="1">
        <a:lnSpc>
          <a:spcPct val="100000"/>
        </a:lnSpc>
        <a:spcBef>
          <a:spcPts val="0"/>
        </a:spcBef>
        <a:spcAft>
          <a:spcPts val="1200"/>
        </a:spcAft>
        <a:buFont typeface="Wingdings" charset="2"/>
        <a:buChar char="§"/>
        <a:defRPr sz="2240" kern="1200">
          <a:solidFill>
            <a:schemeClr val="tx1"/>
          </a:solidFill>
          <a:latin typeface="+mn-lt"/>
          <a:ea typeface="+mn-ea"/>
          <a:cs typeface="+mn-cs"/>
        </a:defRPr>
      </a:lvl1pPr>
      <a:lvl2pPr marL="454026" indent="-228600" algn="l" defTabSz="548458" rtl="0" eaLnBrk="1" latinLnBrk="0" hangingPunct="1">
        <a:lnSpc>
          <a:spcPct val="100000"/>
        </a:lnSpc>
        <a:spcBef>
          <a:spcPts val="0"/>
        </a:spcBef>
        <a:spcAft>
          <a:spcPts val="1000"/>
        </a:spcAft>
        <a:buFont typeface="Wingdings" charset="2"/>
        <a:buChar char="§"/>
        <a:defRPr sz="2080" kern="1200">
          <a:solidFill>
            <a:schemeClr val="tx2"/>
          </a:solidFill>
          <a:latin typeface="+mn-lt"/>
          <a:ea typeface="+mn-ea"/>
          <a:cs typeface="+mn-cs"/>
        </a:defRPr>
      </a:lvl2pPr>
      <a:lvl3pPr marL="685800" indent="-228600" algn="l" defTabSz="548458" rtl="0" eaLnBrk="1" latinLnBrk="0" hangingPunct="1">
        <a:lnSpc>
          <a:spcPct val="100000"/>
        </a:lnSpc>
        <a:spcBef>
          <a:spcPts val="0"/>
        </a:spcBef>
        <a:spcAft>
          <a:spcPts val="1000"/>
        </a:spcAft>
        <a:buFont typeface="Wingdings" charset="2"/>
        <a:buChar char="§"/>
        <a:defRPr sz="1760" kern="1200" baseline="0">
          <a:solidFill>
            <a:schemeClr val="tx2"/>
          </a:solidFill>
          <a:latin typeface="+mn-lt"/>
          <a:ea typeface="+mn-ea"/>
          <a:cs typeface="+mn-cs"/>
        </a:defRPr>
      </a:lvl3pPr>
      <a:lvl4pPr marL="914400" indent="-228600" algn="l" defTabSz="548458" rtl="0" eaLnBrk="1" latinLnBrk="0" hangingPunct="1">
        <a:lnSpc>
          <a:spcPct val="100000"/>
        </a:lnSpc>
        <a:spcBef>
          <a:spcPts val="0"/>
        </a:spcBef>
        <a:spcAft>
          <a:spcPts val="1000"/>
        </a:spcAft>
        <a:buFont typeface="Wingdings" charset="2"/>
        <a:buChar char="§"/>
        <a:defRPr sz="1760" kern="1200">
          <a:solidFill>
            <a:schemeClr val="accent1"/>
          </a:solidFill>
          <a:latin typeface="+mn-lt"/>
          <a:ea typeface="+mn-ea"/>
          <a:cs typeface="+mn-cs"/>
        </a:defRPr>
      </a:lvl4pPr>
      <a:lvl5pPr marL="1144589" indent="-227013" algn="l" defTabSz="548458" rtl="0" eaLnBrk="1" latinLnBrk="0" hangingPunct="1">
        <a:lnSpc>
          <a:spcPct val="100000"/>
        </a:lnSpc>
        <a:spcBef>
          <a:spcPts val="0"/>
        </a:spcBef>
        <a:spcAft>
          <a:spcPts val="800"/>
        </a:spcAft>
        <a:buFont typeface="Effra" panose="02000506080000020004" pitchFamily="2" charset="0"/>
        <a:buChar char="–"/>
        <a:defRPr sz="1600" kern="1200" baseline="0">
          <a:solidFill>
            <a:schemeClr val="accent1"/>
          </a:solidFill>
          <a:latin typeface="Effra"/>
          <a:ea typeface="+mn-ea"/>
          <a:cs typeface="+mn-cs"/>
        </a:defRPr>
      </a:lvl5pPr>
      <a:lvl6pPr marL="1370013" indent="-225426" algn="l" defTabSz="548458" rtl="0" eaLnBrk="1" latinLnBrk="0" hangingPunct="1">
        <a:lnSpc>
          <a:spcPct val="100000"/>
        </a:lnSpc>
        <a:spcBef>
          <a:spcPts val="0"/>
        </a:spcBef>
        <a:spcAft>
          <a:spcPts val="800"/>
        </a:spcAft>
        <a:buFont typeface="Effra" panose="02000506080000020004" pitchFamily="2" charset="0"/>
        <a:buChar char="–"/>
        <a:defRPr sz="1600" kern="1200">
          <a:solidFill>
            <a:schemeClr val="accent1"/>
          </a:solidFill>
          <a:latin typeface="Effra"/>
          <a:ea typeface="+mn-ea"/>
          <a:cs typeface="+mn-cs"/>
        </a:defRPr>
      </a:lvl6pPr>
      <a:lvl7pPr marL="1597026" indent="-227013" algn="l" defTabSz="548458" rtl="0" eaLnBrk="1" latinLnBrk="0" hangingPunct="1">
        <a:lnSpc>
          <a:spcPct val="100000"/>
        </a:lnSpc>
        <a:spcBef>
          <a:spcPts val="0"/>
        </a:spcBef>
        <a:spcAft>
          <a:spcPts val="800"/>
        </a:spcAft>
        <a:buFont typeface="Effra" panose="02000506080000020004" pitchFamily="2" charset="0"/>
        <a:buChar char="–"/>
        <a:defRPr sz="1600" kern="1200">
          <a:solidFill>
            <a:schemeClr val="accent1"/>
          </a:solidFill>
          <a:latin typeface="Effra"/>
          <a:ea typeface="+mn-ea"/>
          <a:cs typeface="+mn-cs"/>
        </a:defRPr>
      </a:lvl7pPr>
      <a:lvl8pPr marL="4113429" indent="-274229" algn="l" defTabSz="548458" rtl="0" eaLnBrk="1" latinLnBrk="0" hangingPunct="1">
        <a:spcBef>
          <a:spcPct val="20000"/>
        </a:spcBef>
        <a:buFont typeface="Arial"/>
        <a:buChar char="•"/>
        <a:defRPr sz="2400" kern="1200">
          <a:solidFill>
            <a:schemeClr val="tx1"/>
          </a:solidFill>
          <a:latin typeface="+mn-lt"/>
          <a:ea typeface="+mn-ea"/>
          <a:cs typeface="+mn-cs"/>
        </a:defRPr>
      </a:lvl8pPr>
      <a:lvl9pPr marL="4661886" indent="-274229" algn="l" defTabSz="548458"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458" rtl="0" eaLnBrk="1" latinLnBrk="0" hangingPunct="1">
        <a:defRPr sz="2240" kern="1200">
          <a:solidFill>
            <a:schemeClr val="tx1"/>
          </a:solidFill>
          <a:latin typeface="+mn-lt"/>
          <a:ea typeface="+mn-ea"/>
          <a:cs typeface="+mn-cs"/>
        </a:defRPr>
      </a:lvl1pPr>
      <a:lvl2pPr marL="548458" algn="l" defTabSz="548458" rtl="0" eaLnBrk="1" latinLnBrk="0" hangingPunct="1">
        <a:defRPr sz="2240" kern="1200">
          <a:solidFill>
            <a:schemeClr val="tx1"/>
          </a:solidFill>
          <a:latin typeface="+mn-lt"/>
          <a:ea typeface="+mn-ea"/>
          <a:cs typeface="+mn-cs"/>
        </a:defRPr>
      </a:lvl2pPr>
      <a:lvl3pPr marL="1096914" algn="l" defTabSz="548458" rtl="0" eaLnBrk="1" latinLnBrk="0" hangingPunct="1">
        <a:defRPr sz="2240" kern="1200">
          <a:solidFill>
            <a:schemeClr val="tx1"/>
          </a:solidFill>
          <a:latin typeface="+mn-lt"/>
          <a:ea typeface="+mn-ea"/>
          <a:cs typeface="+mn-cs"/>
        </a:defRPr>
      </a:lvl3pPr>
      <a:lvl4pPr marL="1645371" algn="l" defTabSz="548458" rtl="0" eaLnBrk="1" latinLnBrk="0" hangingPunct="1">
        <a:defRPr sz="2240" kern="1200">
          <a:solidFill>
            <a:schemeClr val="tx1"/>
          </a:solidFill>
          <a:latin typeface="+mn-lt"/>
          <a:ea typeface="+mn-ea"/>
          <a:cs typeface="+mn-cs"/>
        </a:defRPr>
      </a:lvl4pPr>
      <a:lvl5pPr marL="2193829" algn="l" defTabSz="548458" rtl="0" eaLnBrk="1" latinLnBrk="0" hangingPunct="1">
        <a:defRPr sz="2240" kern="1200">
          <a:solidFill>
            <a:schemeClr val="tx1"/>
          </a:solidFill>
          <a:latin typeface="+mn-lt"/>
          <a:ea typeface="+mn-ea"/>
          <a:cs typeface="+mn-cs"/>
        </a:defRPr>
      </a:lvl5pPr>
      <a:lvl6pPr marL="2742286" algn="l" defTabSz="548458" rtl="0" eaLnBrk="1" latinLnBrk="0" hangingPunct="1">
        <a:defRPr sz="2240" kern="1200">
          <a:solidFill>
            <a:schemeClr val="tx1"/>
          </a:solidFill>
          <a:latin typeface="+mn-lt"/>
          <a:ea typeface="+mn-ea"/>
          <a:cs typeface="+mn-cs"/>
        </a:defRPr>
      </a:lvl6pPr>
      <a:lvl7pPr marL="3290742" algn="l" defTabSz="548458" rtl="0" eaLnBrk="1" latinLnBrk="0" hangingPunct="1">
        <a:defRPr sz="2240" kern="1200">
          <a:solidFill>
            <a:schemeClr val="tx1"/>
          </a:solidFill>
          <a:latin typeface="+mn-lt"/>
          <a:ea typeface="+mn-ea"/>
          <a:cs typeface="+mn-cs"/>
        </a:defRPr>
      </a:lvl7pPr>
      <a:lvl8pPr marL="3839200" algn="l" defTabSz="548458" rtl="0" eaLnBrk="1" latinLnBrk="0" hangingPunct="1">
        <a:defRPr sz="2240" kern="1200">
          <a:solidFill>
            <a:schemeClr val="tx1"/>
          </a:solidFill>
          <a:latin typeface="+mn-lt"/>
          <a:ea typeface="+mn-ea"/>
          <a:cs typeface="+mn-cs"/>
        </a:defRPr>
      </a:lvl8pPr>
      <a:lvl9pPr marL="4387658" algn="l" defTabSz="548458" rtl="0" eaLnBrk="1" latinLnBrk="0" hangingPunct="1">
        <a:defRPr sz="224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F26B43"/>
          </p15:clr>
        </p15:guide>
        <p15:guide id="2" pos="1728">
          <p15:clr>
            <a:srgbClr val="F26B43"/>
          </p15:clr>
        </p15:guide>
        <p15:guide id="3" pos="7488">
          <p15:clr>
            <a:srgbClr val="F26B43"/>
          </p15:clr>
        </p15:guide>
        <p15:guide id="4" pos="4608">
          <p15:clr>
            <a:srgbClr val="F26B43"/>
          </p15:clr>
        </p15:guide>
        <p15:guide id="5" pos="8928">
          <p15:clr>
            <a:srgbClr val="F26B43"/>
          </p15:clr>
        </p15:guide>
        <p15:guide id="6" orient="horz" pos="288">
          <p15:clr>
            <a:srgbClr val="F26B43"/>
          </p15:clr>
        </p15:guide>
        <p15:guide id="7" orient="horz" pos="5060">
          <p15:clr>
            <a:srgbClr val="F26B43"/>
          </p15:clr>
        </p15:guide>
        <p15:guide id="8" orient="horz" pos="4464">
          <p15:clr>
            <a:srgbClr val="F26B43"/>
          </p15:clr>
        </p15:guide>
        <p15:guide id="9" orient="horz" pos="1056">
          <p15:clr>
            <a:srgbClr val="F26B43"/>
          </p15:clr>
        </p15:guide>
        <p15:guide id="10" orient="horz" pos="516">
          <p15:clr>
            <a:srgbClr val="F26B43"/>
          </p15:clr>
        </p15:guide>
        <p15:guide id="11" pos="3168">
          <p15:clr>
            <a:srgbClr val="F26B43"/>
          </p15:clr>
        </p15:guide>
        <p15:guide id="12" pos="60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72.jpeg"/></Relationships>
</file>

<file path=ppt/slides/_rels/slide4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2.png"/><Relationship Id="rId7"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75.png"/><Relationship Id="rId5" Type="http://schemas.openxmlformats.org/officeDocument/2006/relationships/image" Target="../media/image31.png"/><Relationship Id="rId10" Type="http://schemas.openxmlformats.org/officeDocument/2006/relationships/image" Target="../media/image74.png"/><Relationship Id="rId4" Type="http://schemas.openxmlformats.org/officeDocument/2006/relationships/image" Target="../media/image24.png"/><Relationship Id="rId9" Type="http://schemas.openxmlformats.org/officeDocument/2006/relationships/image" Target="../media/image67.png"/></Relationships>
</file>

<file path=ppt/slides/_rels/slide4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76.jpeg"/><Relationship Id="rId7"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75.png"/><Relationship Id="rId5" Type="http://schemas.openxmlformats.org/officeDocument/2006/relationships/image" Target="../media/image31.png"/><Relationship Id="rId10" Type="http://schemas.openxmlformats.org/officeDocument/2006/relationships/image" Target="../media/image74.png"/><Relationship Id="rId4" Type="http://schemas.openxmlformats.org/officeDocument/2006/relationships/image" Target="../media/image77.png"/><Relationship Id="rId9" Type="http://schemas.openxmlformats.org/officeDocument/2006/relationships/image" Target="../media/image67.png"/></Relationships>
</file>

<file path=ppt/slides/_rels/slide4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7.png"/><Relationship Id="rId7"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78.png"/><Relationship Id="rId5" Type="http://schemas.openxmlformats.org/officeDocument/2006/relationships/image" Target="../media/image75.png"/><Relationship Id="rId10" Type="http://schemas.openxmlformats.org/officeDocument/2006/relationships/image" Target="../media/image76.jpeg"/><Relationship Id="rId4" Type="http://schemas.openxmlformats.org/officeDocument/2006/relationships/image" Target="../media/image74.png"/><Relationship Id="rId9" Type="http://schemas.openxmlformats.org/officeDocument/2006/relationships/image" Target="../media/image63.png"/></Relationships>
</file>

<file path=ppt/slides/_rels/slide48.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64.png"/><Relationship Id="rId3" Type="http://schemas.openxmlformats.org/officeDocument/2006/relationships/image" Target="../media/image22.png"/><Relationship Id="rId7" Type="http://schemas.openxmlformats.org/officeDocument/2006/relationships/image" Target="../media/image80.jpeg"/><Relationship Id="rId12" Type="http://schemas.openxmlformats.org/officeDocument/2006/relationships/image" Target="../media/image7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79.png"/><Relationship Id="rId11" Type="http://schemas.openxmlformats.org/officeDocument/2006/relationships/image" Target="../media/image47.png"/><Relationship Id="rId5" Type="http://schemas.openxmlformats.org/officeDocument/2006/relationships/image" Target="../media/image75.png"/><Relationship Id="rId10" Type="http://schemas.openxmlformats.org/officeDocument/2006/relationships/image" Target="../media/image40.png"/><Relationship Id="rId4" Type="http://schemas.openxmlformats.org/officeDocument/2006/relationships/image" Target="../media/image74.png"/><Relationship Id="rId9" Type="http://schemas.openxmlformats.org/officeDocument/2006/relationships/image" Target="../media/image82.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63.png"/><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0.png"/><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1.xml"/><Relationship Id="rId1" Type="http://schemas.openxmlformats.org/officeDocument/2006/relationships/slideLayout" Target="../slideLayouts/slideLayout40.xml"/><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2.xml"/><Relationship Id="rId1" Type="http://schemas.openxmlformats.org/officeDocument/2006/relationships/slideLayout" Target="../slideLayouts/slideLayout40.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5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33.xml"/><Relationship Id="rId1" Type="http://schemas.openxmlformats.org/officeDocument/2006/relationships/slideLayout" Target="../slideLayouts/slideLayout44.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22.png"/><Relationship Id="rId7" Type="http://schemas.openxmlformats.org/officeDocument/2006/relationships/image" Target="../media/image77.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76.jpeg"/><Relationship Id="rId5" Type="http://schemas.openxmlformats.org/officeDocument/2006/relationships/image" Target="../media/image25.png"/><Relationship Id="rId4" Type="http://schemas.openxmlformats.org/officeDocument/2006/relationships/image" Target="../media/image24.png"/></Relationships>
</file>

<file path=ppt/slides/_rels/slide5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1.xml"/><Relationship Id="rId5" Type="http://schemas.openxmlformats.org/officeDocument/2006/relationships/image" Target="../media/image96.png"/><Relationship Id="rId4" Type="http://schemas.openxmlformats.org/officeDocument/2006/relationships/image" Target="../media/image95.png"/></Relationships>
</file>

<file path=ppt/slides/_rels/slide5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98.png"/></Relationships>
</file>

<file path=ppt/slides/_rels/slide5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jpeg"/><Relationship Id="rId7" Type="http://schemas.openxmlformats.org/officeDocument/2006/relationships/image" Target="../media/image104.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03.png"/><Relationship Id="rId5" Type="http://schemas.openxmlformats.org/officeDocument/2006/relationships/image" Target="../media/image102.jpeg"/><Relationship Id="rId4" Type="http://schemas.openxmlformats.org/officeDocument/2006/relationships/image" Target="../media/image101.jpeg"/></Relationships>
</file>

<file path=ppt/slides/_rels/slide6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07.jpeg"/></Relationships>
</file>

<file path=ppt/slides/_rels/slide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109.png"/><Relationship Id="rId4"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p:sp>
      <p:sp>
        <p:nvSpPr>
          <p:cNvPr id="7" name="Text Placeholder 6"/>
          <p:cNvSpPr>
            <a:spLocks noGrp="1"/>
          </p:cNvSpPr>
          <p:nvPr>
            <p:ph type="body" sz="quarter" idx="14"/>
          </p:nvPr>
        </p:nvSpPr>
        <p:spPr/>
        <p:txBody>
          <a:bodyPr/>
          <a:lstStyle/>
          <a:p>
            <a:r>
              <a:rPr lang="en-US" dirty="0"/>
              <a:t>April 4, 2018</a:t>
            </a:r>
          </a:p>
        </p:txBody>
      </p:sp>
      <p:sp>
        <p:nvSpPr>
          <p:cNvPr id="5" name="Title 4"/>
          <p:cNvSpPr>
            <a:spLocks noGrp="1"/>
          </p:cNvSpPr>
          <p:nvPr>
            <p:ph type="title"/>
          </p:nvPr>
        </p:nvSpPr>
        <p:spPr/>
        <p:txBody>
          <a:bodyPr/>
          <a:lstStyle/>
          <a:p>
            <a:r>
              <a:rPr lang="en-US" dirty="0"/>
              <a:t>Kyphon™</a:t>
            </a:r>
            <a:br>
              <a:rPr lang="en-US" dirty="0"/>
            </a:br>
            <a:r>
              <a:rPr lang="en-US" dirty="0"/>
              <a:t>Balloon Kyphoplasty Product overview </a:t>
            </a:r>
          </a:p>
        </p:txBody>
      </p:sp>
      <p:sp>
        <p:nvSpPr>
          <p:cNvPr id="4" name="Text Placeholder 3"/>
          <p:cNvSpPr>
            <a:spLocks noGrp="1"/>
          </p:cNvSpPr>
          <p:nvPr>
            <p:ph type="body" sz="quarter" idx="13"/>
          </p:nvPr>
        </p:nvSpPr>
        <p:spPr>
          <a:xfrm>
            <a:off x="457200" y="7004305"/>
            <a:ext cx="5501148" cy="834975"/>
          </a:xfrm>
        </p:spPr>
        <p:txBody>
          <a:bodyPr>
            <a:normAutofit/>
          </a:bodyPr>
          <a:lstStyle/>
          <a:p>
            <a:r>
              <a:rPr lang="en-US" dirty="0"/>
              <a:t>Amy Gates</a:t>
            </a:r>
          </a:p>
          <a:p>
            <a:pPr lvl="1"/>
            <a:r>
              <a:rPr lang="en-US" dirty="0"/>
              <a:t>Principal Training and Education Specialist</a:t>
            </a:r>
          </a:p>
        </p:txBody>
      </p:sp>
      <p:sp>
        <p:nvSpPr>
          <p:cNvPr id="6" name="Footer Placeholder 2">
            <a:extLst>
              <a:ext uri="{FF2B5EF4-FFF2-40B4-BE49-F238E27FC236}">
                <a16:creationId xmlns:a16="http://schemas.microsoft.com/office/drawing/2014/main" id="{313E6D22-F40C-44ED-95B5-CAA93594DD32}"/>
              </a:ext>
            </a:extLst>
          </p:cNvPr>
          <p:cNvSpPr txBox="1">
            <a:spLocks/>
          </p:cNvSpPr>
          <p:nvPr/>
        </p:nvSpPr>
        <p:spPr>
          <a:xfrm>
            <a:off x="869429" y="7724980"/>
            <a:ext cx="8229600" cy="228600"/>
          </a:xfrm>
          <a:prstGeom prst="rect">
            <a:avLst/>
          </a:prstGeom>
        </p:spPr>
        <p:txBody>
          <a:bodyPr/>
          <a:lstStyle>
            <a:defPPr>
              <a:defRPr lang="en-US"/>
            </a:defPPr>
            <a:lvl1pPr marL="0" algn="l" defTabSz="548457" rtl="0" eaLnBrk="1" latinLnBrk="0" hangingPunct="1">
              <a:defRPr sz="2200" kern="1200">
                <a:solidFill>
                  <a:schemeClr val="tx1"/>
                </a:solidFill>
                <a:latin typeface="+mn-lt"/>
                <a:ea typeface="+mn-ea"/>
                <a:cs typeface="+mn-cs"/>
              </a:defRPr>
            </a:lvl1pPr>
            <a:lvl2pPr marL="548457" algn="l" defTabSz="548457" rtl="0" eaLnBrk="1" latinLnBrk="0" hangingPunct="1">
              <a:defRPr sz="2200" kern="1200">
                <a:solidFill>
                  <a:schemeClr val="tx1"/>
                </a:solidFill>
                <a:latin typeface="+mn-lt"/>
                <a:ea typeface="+mn-ea"/>
                <a:cs typeface="+mn-cs"/>
              </a:defRPr>
            </a:lvl2pPr>
            <a:lvl3pPr marL="1096914" algn="l" defTabSz="548457" rtl="0" eaLnBrk="1" latinLnBrk="0" hangingPunct="1">
              <a:defRPr sz="2200" kern="1200">
                <a:solidFill>
                  <a:schemeClr val="tx1"/>
                </a:solidFill>
                <a:latin typeface="+mn-lt"/>
                <a:ea typeface="+mn-ea"/>
                <a:cs typeface="+mn-cs"/>
              </a:defRPr>
            </a:lvl3pPr>
            <a:lvl4pPr marL="1645371" algn="l" defTabSz="548457" rtl="0" eaLnBrk="1" latinLnBrk="0" hangingPunct="1">
              <a:defRPr sz="2200" kern="1200">
                <a:solidFill>
                  <a:schemeClr val="tx1"/>
                </a:solidFill>
                <a:latin typeface="+mn-lt"/>
                <a:ea typeface="+mn-ea"/>
                <a:cs typeface="+mn-cs"/>
              </a:defRPr>
            </a:lvl4pPr>
            <a:lvl5pPr marL="2193828" algn="l" defTabSz="548457" rtl="0" eaLnBrk="1" latinLnBrk="0" hangingPunct="1">
              <a:defRPr sz="2200" kern="1200">
                <a:solidFill>
                  <a:schemeClr val="tx1"/>
                </a:solidFill>
                <a:latin typeface="+mn-lt"/>
                <a:ea typeface="+mn-ea"/>
                <a:cs typeface="+mn-cs"/>
              </a:defRPr>
            </a:lvl5pPr>
            <a:lvl6pPr marL="2742286" algn="l" defTabSz="548457" rtl="0" eaLnBrk="1" latinLnBrk="0" hangingPunct="1">
              <a:defRPr sz="2200" kern="1200">
                <a:solidFill>
                  <a:schemeClr val="tx1"/>
                </a:solidFill>
                <a:latin typeface="+mn-lt"/>
                <a:ea typeface="+mn-ea"/>
                <a:cs typeface="+mn-cs"/>
              </a:defRPr>
            </a:lvl6pPr>
            <a:lvl7pPr marL="3290743" algn="l" defTabSz="548457" rtl="0" eaLnBrk="1" latinLnBrk="0" hangingPunct="1">
              <a:defRPr sz="2200" kern="1200">
                <a:solidFill>
                  <a:schemeClr val="tx1"/>
                </a:solidFill>
                <a:latin typeface="+mn-lt"/>
                <a:ea typeface="+mn-ea"/>
                <a:cs typeface="+mn-cs"/>
              </a:defRPr>
            </a:lvl7pPr>
            <a:lvl8pPr marL="3839200" algn="l" defTabSz="548457" rtl="0" eaLnBrk="1" latinLnBrk="0" hangingPunct="1">
              <a:defRPr sz="2200" kern="1200">
                <a:solidFill>
                  <a:schemeClr val="tx1"/>
                </a:solidFill>
                <a:latin typeface="+mn-lt"/>
                <a:ea typeface="+mn-ea"/>
                <a:cs typeface="+mn-cs"/>
              </a:defRPr>
            </a:lvl8pPr>
            <a:lvl9pPr marL="4387657" algn="l" defTabSz="548457" rtl="0" eaLnBrk="1" latinLnBrk="0" hangingPunct="1">
              <a:defRPr sz="2200" kern="1200">
                <a:solidFill>
                  <a:schemeClr val="tx1"/>
                </a:solidFill>
                <a:latin typeface="+mn-lt"/>
                <a:ea typeface="+mn-ea"/>
                <a:cs typeface="+mn-cs"/>
              </a:defRPr>
            </a:lvl9pPr>
          </a:lstStyle>
          <a:p>
            <a:r>
              <a:rPr lang="en-US" sz="1400" dirty="0"/>
              <a:t>PMD020227-1.0 | © 2017 Medtronic Inc. All Rights Reserved.</a:t>
            </a:r>
          </a:p>
        </p:txBody>
      </p:sp>
    </p:spTree>
    <p:extLst>
      <p:ext uri="{BB962C8B-B14F-4D97-AF65-F5344CB8AC3E}">
        <p14:creationId xmlns:p14="http://schemas.microsoft.com/office/powerpoint/2010/main" val="1445658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2</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4" name="Title 3"/>
          <p:cNvSpPr>
            <a:spLocks noGrp="1"/>
          </p:cNvSpPr>
          <p:nvPr>
            <p:ph type="title"/>
          </p:nvPr>
        </p:nvSpPr>
        <p:spPr/>
        <p:txBody>
          <a:bodyPr/>
          <a:lstStyle/>
          <a:p>
            <a:r>
              <a:rPr lang="en-US" dirty="0"/>
              <a:t>objectives</a:t>
            </a:r>
          </a:p>
        </p:txBody>
      </p:sp>
      <p:sp>
        <p:nvSpPr>
          <p:cNvPr id="5" name="Text Placeholder 4"/>
          <p:cNvSpPr>
            <a:spLocks noGrp="1"/>
          </p:cNvSpPr>
          <p:nvPr>
            <p:ph type="body" sz="quarter" idx="12"/>
          </p:nvPr>
        </p:nvSpPr>
        <p:spPr/>
        <p:txBody>
          <a:bodyPr/>
          <a:lstStyle/>
          <a:p>
            <a:endParaRPr lang="en-US"/>
          </a:p>
        </p:txBody>
      </p:sp>
      <p:sp>
        <p:nvSpPr>
          <p:cNvPr id="6" name="Content Placeholder 5"/>
          <p:cNvSpPr>
            <a:spLocks noGrp="1"/>
          </p:cNvSpPr>
          <p:nvPr>
            <p:ph idx="1"/>
          </p:nvPr>
        </p:nvSpPr>
        <p:spPr/>
        <p:txBody>
          <a:bodyPr/>
          <a:lstStyle/>
          <a:p>
            <a:pPr marL="0" indent="0">
              <a:buNone/>
            </a:pPr>
            <a:r>
              <a:rPr lang="en-US" dirty="0"/>
              <a:t>Understand the array of instrumentation available for the Kyphon™ Balloon Kyphoplasty Procedure </a:t>
            </a:r>
          </a:p>
          <a:p>
            <a:endParaRPr lang="en-US" dirty="0"/>
          </a:p>
        </p:txBody>
      </p:sp>
    </p:spTree>
    <p:extLst>
      <p:ext uri="{BB962C8B-B14F-4D97-AF65-F5344CB8AC3E}">
        <p14:creationId xmlns:p14="http://schemas.microsoft.com/office/powerpoint/2010/main" val="3654440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3032E39-2DD7-6341-87B9-9AB98FE36691}" type="slidenum">
              <a:rPr lang="en-US" smtClean="0"/>
              <a:pPr/>
              <a:t>3</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6" name="Title 5"/>
          <p:cNvSpPr>
            <a:spLocks noGrp="1"/>
          </p:cNvSpPr>
          <p:nvPr>
            <p:ph type="title"/>
          </p:nvPr>
        </p:nvSpPr>
        <p:spPr/>
        <p:txBody>
          <a:bodyPr/>
          <a:lstStyle/>
          <a:p>
            <a:r>
              <a:rPr lang="en-US" dirty="0"/>
              <a:t>Instrumentation design</a:t>
            </a:r>
          </a:p>
        </p:txBody>
      </p:sp>
      <p:sp>
        <p:nvSpPr>
          <p:cNvPr id="5" name="Text Placeholder 4"/>
          <p:cNvSpPr>
            <a:spLocks noGrp="1"/>
          </p:cNvSpPr>
          <p:nvPr>
            <p:ph type="body" sz="quarter" idx="13"/>
          </p:nvPr>
        </p:nvSpPr>
        <p:spPr/>
        <p:txBody>
          <a:bodyPr/>
          <a:lstStyle/>
          <a:p>
            <a:r>
              <a:rPr lang="en-US" dirty="0"/>
              <a:t>Allows ease of preparation and use</a:t>
            </a:r>
          </a:p>
        </p:txBody>
      </p:sp>
      <p:sp>
        <p:nvSpPr>
          <p:cNvPr id="16" name="Content Placeholder 15"/>
          <p:cNvSpPr>
            <a:spLocks noGrp="1"/>
          </p:cNvSpPr>
          <p:nvPr>
            <p:ph idx="1"/>
          </p:nvPr>
        </p:nvSpPr>
        <p:spPr>
          <a:xfrm>
            <a:off x="457200" y="1597025"/>
            <a:ext cx="11140440" cy="6105028"/>
          </a:xfrm>
        </p:spPr>
        <p:txBody>
          <a:bodyPr/>
          <a:lstStyle/>
          <a:p>
            <a:pPr marL="0" indent="0">
              <a:buNone/>
            </a:pPr>
            <a:r>
              <a:rPr lang="en-US" dirty="0"/>
              <a:t>Instruments have consistent markings</a:t>
            </a:r>
          </a:p>
          <a:p>
            <a:pPr lvl="1"/>
            <a:r>
              <a:rPr lang="en-US" dirty="0"/>
              <a:t>Give the physician the option of reducing number of images taken</a:t>
            </a:r>
          </a:p>
          <a:p>
            <a:pPr lvl="1"/>
            <a:r>
              <a:rPr lang="en-US" dirty="0"/>
              <a:t>Allow the Medtronic Representative to differentiate items easily</a:t>
            </a:r>
          </a:p>
          <a:p>
            <a:pPr marL="0" indent="0">
              <a:buNone/>
            </a:pPr>
            <a:r>
              <a:rPr lang="en-US" dirty="0"/>
              <a:t>Instruments are color coded</a:t>
            </a:r>
          </a:p>
          <a:p>
            <a:pPr lvl="1"/>
            <a:r>
              <a:rPr lang="en-US" dirty="0"/>
              <a:t>Access instrument handles indicate tip shape</a:t>
            </a:r>
          </a:p>
          <a:p>
            <a:pPr lvl="1"/>
            <a:r>
              <a:rPr lang="en-US" dirty="0"/>
              <a:t>Balloon bands indicate length and diameter</a:t>
            </a:r>
          </a:p>
        </p:txBody>
      </p:sp>
    </p:spTree>
    <p:extLst>
      <p:ext uri="{BB962C8B-B14F-4D97-AF65-F5344CB8AC3E}">
        <p14:creationId xmlns:p14="http://schemas.microsoft.com/office/powerpoint/2010/main" val="1837801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lstStyle/>
          <a:p>
            <a:r>
              <a:rPr lang="en-US" altLang="en-US" dirty="0"/>
              <a:t>Product Flow Chart</a:t>
            </a:r>
          </a:p>
        </p:txBody>
      </p:sp>
      <p:pic>
        <p:nvPicPr>
          <p:cNvPr id="7"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800000">
            <a:off x="4916732" y="3439476"/>
            <a:ext cx="2197422" cy="522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 7"/>
          <p:cNvGrpSpPr/>
          <p:nvPr/>
        </p:nvGrpSpPr>
        <p:grpSpPr>
          <a:xfrm>
            <a:off x="609600" y="1214420"/>
            <a:ext cx="13167360" cy="1828800"/>
            <a:chOff x="762000" y="1276350"/>
            <a:chExt cx="8229600" cy="963386"/>
          </a:xfrm>
        </p:grpSpPr>
        <p:grpSp>
          <p:nvGrpSpPr>
            <p:cNvPr id="3" name="Group 2"/>
            <p:cNvGrpSpPr/>
            <p:nvPr/>
          </p:nvGrpSpPr>
          <p:grpSpPr>
            <a:xfrm>
              <a:off x="762000" y="1325336"/>
              <a:ext cx="1371600" cy="914400"/>
              <a:chOff x="228600" y="971550"/>
              <a:chExt cx="1371600" cy="914400"/>
            </a:xfrm>
          </p:grpSpPr>
          <p:sp>
            <p:nvSpPr>
              <p:cNvPr id="4" name="Right Arrow 3"/>
              <p:cNvSpPr/>
              <p:nvPr/>
            </p:nvSpPr>
            <p:spPr>
              <a:xfrm>
                <a:off x="228600" y="971550"/>
                <a:ext cx="1371600" cy="914400"/>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560" dirty="0" err="1"/>
              </a:p>
            </p:txBody>
          </p:sp>
          <p:sp>
            <p:nvSpPr>
              <p:cNvPr id="2" name="TextBox 1"/>
              <p:cNvSpPr txBox="1"/>
              <p:nvPr/>
            </p:nvSpPr>
            <p:spPr>
              <a:xfrm>
                <a:off x="381000" y="1276350"/>
                <a:ext cx="1219200" cy="304800"/>
              </a:xfrm>
              <a:prstGeom prst="rect">
                <a:avLst/>
              </a:prstGeom>
              <a:noFill/>
            </p:spPr>
            <p:txBody>
              <a:bodyPr wrap="square" lIns="0" tIns="0" rIns="0" bIns="0" rtlCol="0" anchor="t" anchorCtr="0">
                <a:noAutofit/>
              </a:bodyPr>
              <a:lstStyle/>
              <a:p>
                <a:pPr>
                  <a:lnSpc>
                    <a:spcPts val="3040"/>
                  </a:lnSpc>
                </a:pPr>
                <a:r>
                  <a:rPr lang="en-US" sz="2560" dirty="0">
                    <a:solidFill>
                      <a:schemeClr val="bg1"/>
                    </a:solidFill>
                    <a:cs typeface="Effra"/>
                  </a:rPr>
                  <a:t>Access</a:t>
                </a:r>
              </a:p>
            </p:txBody>
          </p:sp>
        </p:grpSp>
        <p:sp>
          <p:nvSpPr>
            <p:cNvPr id="9" name="Right Arrow 8"/>
            <p:cNvSpPr/>
            <p:nvPr/>
          </p:nvSpPr>
          <p:spPr>
            <a:xfrm>
              <a:off x="2133600" y="1300843"/>
              <a:ext cx="1371600" cy="914400"/>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560" dirty="0" err="1"/>
            </a:p>
          </p:txBody>
        </p:sp>
        <p:sp>
          <p:nvSpPr>
            <p:cNvPr id="10" name="Right Arrow 9"/>
            <p:cNvSpPr/>
            <p:nvPr/>
          </p:nvSpPr>
          <p:spPr>
            <a:xfrm>
              <a:off x="3505200" y="1276350"/>
              <a:ext cx="1371600" cy="914400"/>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560" dirty="0" err="1"/>
            </a:p>
          </p:txBody>
        </p:sp>
        <p:sp>
          <p:nvSpPr>
            <p:cNvPr id="11" name="Right Arrow 10"/>
            <p:cNvSpPr/>
            <p:nvPr/>
          </p:nvSpPr>
          <p:spPr>
            <a:xfrm>
              <a:off x="4876799" y="1276350"/>
              <a:ext cx="2707431" cy="914400"/>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560" dirty="0" err="1"/>
            </a:p>
          </p:txBody>
        </p:sp>
        <p:sp>
          <p:nvSpPr>
            <p:cNvPr id="12" name="Right Arrow 11"/>
            <p:cNvSpPr/>
            <p:nvPr/>
          </p:nvSpPr>
          <p:spPr>
            <a:xfrm>
              <a:off x="7620000" y="1276350"/>
              <a:ext cx="1371600" cy="914400"/>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560" dirty="0" err="1"/>
            </a:p>
          </p:txBody>
        </p:sp>
        <p:sp>
          <p:nvSpPr>
            <p:cNvPr id="14" name="TextBox 13"/>
            <p:cNvSpPr txBox="1"/>
            <p:nvPr/>
          </p:nvSpPr>
          <p:spPr>
            <a:xfrm>
              <a:off x="2209800" y="1549582"/>
              <a:ext cx="1219200" cy="304800"/>
            </a:xfrm>
            <a:prstGeom prst="rect">
              <a:avLst/>
            </a:prstGeom>
            <a:noFill/>
          </p:spPr>
          <p:txBody>
            <a:bodyPr wrap="square" lIns="0" tIns="0" rIns="0" bIns="0" rtlCol="0" anchor="t" anchorCtr="0">
              <a:noAutofit/>
            </a:bodyPr>
            <a:lstStyle/>
            <a:p>
              <a:pPr>
                <a:lnSpc>
                  <a:spcPts val="3040"/>
                </a:lnSpc>
              </a:pPr>
              <a:r>
                <a:rPr lang="en-US" sz="2560" dirty="0">
                  <a:solidFill>
                    <a:schemeClr val="bg1"/>
                  </a:solidFill>
                  <a:cs typeface="Effra"/>
                </a:rPr>
                <a:t>Biopsy (</a:t>
              </a:r>
              <a:r>
                <a:rPr lang="en-US" sz="1920" dirty="0">
                  <a:solidFill>
                    <a:schemeClr val="bg1"/>
                  </a:solidFill>
                  <a:cs typeface="Effra"/>
                </a:rPr>
                <a:t>optional)</a:t>
              </a:r>
            </a:p>
          </p:txBody>
        </p:sp>
        <p:sp>
          <p:nvSpPr>
            <p:cNvPr id="15" name="TextBox 14"/>
            <p:cNvSpPr txBox="1"/>
            <p:nvPr/>
          </p:nvSpPr>
          <p:spPr>
            <a:xfrm>
              <a:off x="3581400" y="1581150"/>
              <a:ext cx="1219200" cy="304800"/>
            </a:xfrm>
            <a:prstGeom prst="rect">
              <a:avLst/>
            </a:prstGeom>
            <a:noFill/>
          </p:spPr>
          <p:txBody>
            <a:bodyPr wrap="square" lIns="0" tIns="0" rIns="0" bIns="0" rtlCol="0" anchor="t" anchorCtr="0">
              <a:noAutofit/>
            </a:bodyPr>
            <a:lstStyle/>
            <a:p>
              <a:pPr>
                <a:lnSpc>
                  <a:spcPts val="3040"/>
                </a:lnSpc>
              </a:pPr>
              <a:r>
                <a:rPr lang="en-US" sz="2560" dirty="0">
                  <a:solidFill>
                    <a:schemeClr val="bg1"/>
                  </a:solidFill>
                  <a:cs typeface="Effra"/>
                </a:rPr>
                <a:t>Drill</a:t>
              </a:r>
            </a:p>
          </p:txBody>
        </p:sp>
        <p:sp>
          <p:nvSpPr>
            <p:cNvPr id="16" name="TextBox 15"/>
            <p:cNvSpPr txBox="1"/>
            <p:nvPr/>
          </p:nvSpPr>
          <p:spPr>
            <a:xfrm>
              <a:off x="4952999" y="1581150"/>
              <a:ext cx="2109354" cy="304800"/>
            </a:xfrm>
            <a:prstGeom prst="rect">
              <a:avLst/>
            </a:prstGeom>
            <a:noFill/>
          </p:spPr>
          <p:txBody>
            <a:bodyPr wrap="square" lIns="0" tIns="0" rIns="0" bIns="0" rtlCol="0" anchor="t" anchorCtr="0">
              <a:noAutofit/>
            </a:bodyPr>
            <a:lstStyle/>
            <a:p>
              <a:pPr>
                <a:lnSpc>
                  <a:spcPts val="3040"/>
                </a:lnSpc>
              </a:pPr>
              <a:r>
                <a:rPr lang="en-US" sz="2560" dirty="0">
                  <a:solidFill>
                    <a:schemeClr val="bg1"/>
                  </a:solidFill>
                  <a:cs typeface="Effra"/>
                </a:rPr>
                <a:t>Cavity Creation/ Fracture Reduction</a:t>
              </a:r>
            </a:p>
          </p:txBody>
        </p:sp>
        <p:sp>
          <p:nvSpPr>
            <p:cNvPr id="18" name="TextBox 17"/>
            <p:cNvSpPr txBox="1"/>
            <p:nvPr/>
          </p:nvSpPr>
          <p:spPr>
            <a:xfrm>
              <a:off x="7696200" y="1583871"/>
              <a:ext cx="1219200" cy="304800"/>
            </a:xfrm>
            <a:prstGeom prst="rect">
              <a:avLst/>
            </a:prstGeom>
            <a:noFill/>
          </p:spPr>
          <p:txBody>
            <a:bodyPr wrap="square" lIns="0" tIns="0" rIns="0" bIns="0" rtlCol="0" anchor="t" anchorCtr="0">
              <a:noAutofit/>
            </a:bodyPr>
            <a:lstStyle/>
            <a:p>
              <a:pPr>
                <a:lnSpc>
                  <a:spcPts val="3040"/>
                </a:lnSpc>
              </a:pPr>
              <a:r>
                <a:rPr lang="en-US" sz="2560" dirty="0">
                  <a:solidFill>
                    <a:schemeClr val="bg1"/>
                  </a:solidFill>
                  <a:cs typeface="Effra"/>
                </a:rPr>
                <a:t>Inject</a:t>
              </a:r>
            </a:p>
          </p:txBody>
        </p:sp>
      </p:gr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24951" y="4461615"/>
            <a:ext cx="2133538" cy="1126755"/>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800000">
            <a:off x="2898512" y="3512939"/>
            <a:ext cx="2103120" cy="453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oup 19"/>
          <p:cNvGrpSpPr/>
          <p:nvPr/>
        </p:nvGrpSpPr>
        <p:grpSpPr>
          <a:xfrm rot="1800000">
            <a:off x="7234073" y="3214529"/>
            <a:ext cx="2017246" cy="1086610"/>
            <a:chOff x="4526581" y="1958800"/>
            <a:chExt cx="1389843" cy="689150"/>
          </a:xfrm>
        </p:grpSpPr>
        <p:pic>
          <p:nvPicPr>
            <p:cNvPr id="22"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4571999" y="1958800"/>
              <a:ext cx="1344425" cy="338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26581" y="2283293"/>
              <a:ext cx="1340819" cy="364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2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800000">
            <a:off x="11708130" y="3234428"/>
            <a:ext cx="1943101" cy="794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4" name="Straight Connector 23"/>
          <p:cNvCxnSpPr/>
          <p:nvPr/>
        </p:nvCxnSpPr>
        <p:spPr>
          <a:xfrm>
            <a:off x="2804160" y="2868941"/>
            <a:ext cx="0" cy="3806179"/>
          </a:xfrm>
          <a:prstGeom prst="line">
            <a:avLst/>
          </a:prstGeom>
          <a:ln w="12700" cap="sq">
            <a:solidFill>
              <a:schemeClr val="accent3"/>
            </a:solidFill>
            <a:round/>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4876800" y="2780391"/>
            <a:ext cx="0" cy="3841753"/>
          </a:xfrm>
          <a:prstGeom prst="line">
            <a:avLst/>
          </a:prstGeom>
          <a:ln w="12700" cap="sq">
            <a:solidFill>
              <a:schemeClr val="accent3"/>
            </a:solidFill>
            <a:round/>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7193280" y="2729338"/>
            <a:ext cx="0" cy="3945782"/>
          </a:xfrm>
          <a:prstGeom prst="line">
            <a:avLst/>
          </a:prstGeom>
          <a:ln w="12700" cap="sq">
            <a:solidFill>
              <a:schemeClr val="accent3"/>
            </a:solidFill>
            <a:roun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1598357" y="2815965"/>
            <a:ext cx="0" cy="3806179"/>
          </a:xfrm>
          <a:prstGeom prst="line">
            <a:avLst/>
          </a:prstGeom>
          <a:ln w="12700" cap="sq">
            <a:solidFill>
              <a:schemeClr val="accent3"/>
            </a:solidFill>
            <a:round/>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139338" y="7040881"/>
            <a:ext cx="9980022" cy="487678"/>
          </a:xfrm>
          <a:prstGeom prst="rect">
            <a:avLst/>
          </a:prstGeom>
          <a:noFill/>
        </p:spPr>
        <p:txBody>
          <a:bodyPr wrap="square" lIns="0" tIns="0" rIns="0" bIns="0" rtlCol="0" anchor="t" anchorCtr="0">
            <a:noAutofit/>
          </a:bodyPr>
          <a:lstStyle/>
          <a:p>
            <a:pPr>
              <a:lnSpc>
                <a:spcPts val="3040"/>
              </a:lnSpc>
            </a:pPr>
            <a:r>
              <a:rPr lang="en-US" sz="2240" dirty="0">
                <a:solidFill>
                  <a:schemeClr val="tx2"/>
                </a:solidFill>
                <a:cs typeface="Effra"/>
              </a:rPr>
              <a:t>Products shown are representative and do not include all products available.</a:t>
            </a:r>
          </a:p>
        </p:txBody>
      </p:sp>
      <p:pic>
        <p:nvPicPr>
          <p:cNvPr id="25"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400000">
            <a:off x="6585278" y="5002489"/>
            <a:ext cx="2732368" cy="1288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589" y="2868942"/>
            <a:ext cx="2499360" cy="2301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5"/>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21" name="Slide Number Placeholder 20"/>
          <p:cNvSpPr>
            <a:spLocks noGrp="1"/>
          </p:cNvSpPr>
          <p:nvPr>
            <p:ph type="sldNum" sz="quarter" idx="11"/>
          </p:nvPr>
        </p:nvSpPr>
        <p:spPr/>
        <p:txBody>
          <a:bodyPr/>
          <a:lstStyle/>
          <a:p>
            <a:fld id="{A3032E39-2DD7-6341-87B9-9AB98FE36691}" type="slidenum">
              <a:rPr lang="en-US" smtClean="0">
                <a:solidFill>
                  <a:srgbClr val="FFFFFF"/>
                </a:solidFill>
              </a:rPr>
              <a:pPr/>
              <a:t>4</a:t>
            </a:fld>
            <a:endParaRPr lang="en-US" dirty="0">
              <a:solidFill>
                <a:srgbClr val="FFFFFF"/>
              </a:solidFill>
            </a:endParaRPr>
          </a:p>
        </p:txBody>
      </p:sp>
      <p:pic>
        <p:nvPicPr>
          <p:cNvPr id="40" name="Picture 39"/>
          <p:cNvPicPr>
            <a:picLocks noChangeAspect="1"/>
          </p:cNvPicPr>
          <p:nvPr/>
        </p:nvPicPr>
        <p:blipFill>
          <a:blip r:embed="rId11"/>
          <a:stretch>
            <a:fillRect/>
          </a:stretch>
        </p:blipFill>
        <p:spPr>
          <a:xfrm rot="1764162">
            <a:off x="9387834" y="3640281"/>
            <a:ext cx="2177273" cy="1280366"/>
          </a:xfrm>
          <a:prstGeom prst="rect">
            <a:avLst/>
          </a:prstGeom>
        </p:spPr>
      </p:pic>
      <p:pic>
        <p:nvPicPr>
          <p:cNvPr id="26" name="Picture 25"/>
          <p:cNvPicPr>
            <a:picLocks noChangeAspect="1"/>
          </p:cNvPicPr>
          <p:nvPr/>
        </p:nvPicPr>
        <p:blipFill>
          <a:blip r:embed="rId12"/>
          <a:stretch>
            <a:fillRect/>
          </a:stretch>
        </p:blipFill>
        <p:spPr>
          <a:xfrm rot="1963827">
            <a:off x="9179444" y="5003056"/>
            <a:ext cx="2117171" cy="1104939"/>
          </a:xfrm>
          <a:prstGeom prst="rect">
            <a:avLst/>
          </a:prstGeom>
        </p:spPr>
      </p:pic>
      <p:pic>
        <p:nvPicPr>
          <p:cNvPr id="29" name="Picture 28"/>
          <p:cNvPicPr>
            <a:picLocks noChangeAspect="1"/>
          </p:cNvPicPr>
          <p:nvPr/>
        </p:nvPicPr>
        <p:blipFill>
          <a:blip r:embed="rId13"/>
          <a:stretch>
            <a:fillRect/>
          </a:stretch>
        </p:blipFill>
        <p:spPr>
          <a:xfrm rot="2128614">
            <a:off x="8417585" y="6305301"/>
            <a:ext cx="3299792" cy="457200"/>
          </a:xfrm>
          <a:prstGeom prst="rect">
            <a:avLst/>
          </a:prstGeom>
        </p:spPr>
      </p:pic>
    </p:spTree>
    <p:extLst>
      <p:ext uri="{BB962C8B-B14F-4D97-AF65-F5344CB8AC3E}">
        <p14:creationId xmlns:p14="http://schemas.microsoft.com/office/powerpoint/2010/main" val="1071868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a:t>
            </a:r>
          </a:p>
        </p:txBody>
      </p:sp>
    </p:spTree>
    <p:extLst>
      <p:ext uri="{BB962C8B-B14F-4D97-AF65-F5344CB8AC3E}">
        <p14:creationId xmlns:p14="http://schemas.microsoft.com/office/powerpoint/2010/main" val="614201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6</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4" name="Title 3"/>
          <p:cNvSpPr>
            <a:spLocks noGrp="1"/>
          </p:cNvSpPr>
          <p:nvPr>
            <p:ph type="title"/>
          </p:nvPr>
        </p:nvSpPr>
        <p:spPr/>
        <p:txBody>
          <a:bodyPr/>
          <a:lstStyle/>
          <a:p>
            <a:r>
              <a:rPr lang="en-US"/>
              <a:t>Access</a:t>
            </a:r>
            <a:endParaRPr lang="en-US" dirty="0"/>
          </a:p>
        </p:txBody>
      </p:sp>
      <p:sp>
        <p:nvSpPr>
          <p:cNvPr id="6" name="Text Placeholder 5"/>
          <p:cNvSpPr>
            <a:spLocks noGrp="1"/>
          </p:cNvSpPr>
          <p:nvPr>
            <p:ph type="body" sz="quarter" idx="12"/>
          </p:nvPr>
        </p:nvSpPr>
        <p:spPr/>
        <p:txBody>
          <a:bodyPr/>
          <a:lstStyle/>
          <a:p>
            <a:r>
              <a:rPr lang="en-US"/>
              <a:t>Kyphon One- step™ Osteo Introducer ™ System</a:t>
            </a:r>
            <a:endParaRPr lang="en-US" dirty="0"/>
          </a:p>
        </p:txBody>
      </p:sp>
      <p:sp>
        <p:nvSpPr>
          <p:cNvPr id="14" name="Content Placeholder 13"/>
          <p:cNvSpPr>
            <a:spLocks noGrp="1"/>
          </p:cNvSpPr>
          <p:nvPr>
            <p:ph idx="1"/>
          </p:nvPr>
        </p:nvSpPr>
        <p:spPr/>
        <p:txBody>
          <a:bodyPr/>
          <a:lstStyle/>
          <a:p>
            <a:r>
              <a:rPr lang="en-US"/>
              <a:t>Handle colors correspond to tip shape</a:t>
            </a:r>
          </a:p>
          <a:p>
            <a:pPr lvl="1"/>
            <a:r>
              <a:rPr lang="en-US"/>
              <a:t>Purple – Diamond (4 sided)</a:t>
            </a:r>
          </a:p>
          <a:p>
            <a:pPr lvl="1"/>
            <a:r>
              <a:rPr lang="en-US"/>
              <a:t>White – Traditional Trocar (3 sided)</a:t>
            </a:r>
          </a:p>
          <a:p>
            <a:pPr lvl="1"/>
            <a:r>
              <a:rPr lang="en-US"/>
              <a:t>Beige/Taupe – Traditional Bevel (Scoop)</a:t>
            </a:r>
          </a:p>
          <a:p>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rot="5400000">
            <a:off x="1472475" y="3514258"/>
            <a:ext cx="2996348" cy="3395400"/>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5569615" y="3376031"/>
            <a:ext cx="3248584" cy="3419618"/>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rot="5400000">
            <a:off x="10273271" y="3451726"/>
            <a:ext cx="3121412" cy="3395400"/>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5658654" y="6558198"/>
            <a:ext cx="3913532" cy="941718"/>
          </a:xfrm>
          <a:prstGeom prst="rect">
            <a:avLst/>
          </a:prstGeom>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165009" y="6743280"/>
            <a:ext cx="3611281" cy="700355"/>
          </a:xfrm>
          <a:prstGeom prst="rect">
            <a:avLst/>
          </a:prstGeom>
        </p:spPr>
      </p:pic>
      <p:pic>
        <p:nvPicPr>
          <p:cNvPr id="13" name="Picture 12"/>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296102" y="6630928"/>
            <a:ext cx="3611279" cy="925061"/>
          </a:xfrm>
          <a:prstGeom prst="rect">
            <a:avLst/>
          </a:prstGeom>
        </p:spPr>
      </p:pic>
    </p:spTree>
    <p:extLst>
      <p:ext uri="{BB962C8B-B14F-4D97-AF65-F5344CB8AC3E}">
        <p14:creationId xmlns:p14="http://schemas.microsoft.com/office/powerpoint/2010/main" val="311472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7</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4" name="Title 3"/>
          <p:cNvSpPr>
            <a:spLocks noGrp="1"/>
          </p:cNvSpPr>
          <p:nvPr>
            <p:ph type="title"/>
          </p:nvPr>
        </p:nvSpPr>
        <p:spPr/>
        <p:txBody>
          <a:bodyPr/>
          <a:lstStyle/>
          <a:p>
            <a:r>
              <a:rPr lang="en-US" dirty="0"/>
              <a:t>Access</a:t>
            </a:r>
          </a:p>
        </p:txBody>
      </p:sp>
      <p:sp>
        <p:nvSpPr>
          <p:cNvPr id="5" name="Text Placeholder 4"/>
          <p:cNvSpPr>
            <a:spLocks noGrp="1"/>
          </p:cNvSpPr>
          <p:nvPr>
            <p:ph type="body" sz="quarter" idx="12"/>
          </p:nvPr>
        </p:nvSpPr>
        <p:spPr/>
        <p:txBody>
          <a:bodyPr/>
          <a:lstStyle/>
          <a:p>
            <a:r>
              <a:rPr lang="en-US" dirty="0"/>
              <a:t>markings</a:t>
            </a:r>
          </a:p>
        </p:txBody>
      </p:sp>
      <p:sp>
        <p:nvSpPr>
          <p:cNvPr id="6" name="Content Placeholder 5"/>
          <p:cNvSpPr>
            <a:spLocks noGrp="1"/>
          </p:cNvSpPr>
          <p:nvPr>
            <p:ph idx="1"/>
          </p:nvPr>
        </p:nvSpPr>
        <p:spPr>
          <a:xfrm>
            <a:off x="457200" y="1596604"/>
            <a:ext cx="6827520" cy="5623560"/>
          </a:xfrm>
        </p:spPr>
        <p:txBody>
          <a:bodyPr/>
          <a:lstStyle/>
          <a:p>
            <a:pPr marL="0" indent="0">
              <a:buNone/>
            </a:pPr>
            <a:r>
              <a:rPr lang="en-US" dirty="0"/>
              <a:t>Markings</a:t>
            </a:r>
          </a:p>
          <a:p>
            <a:pPr lvl="1"/>
            <a:r>
              <a:rPr lang="en-US" dirty="0"/>
              <a:t>Access instruments are marked with 1 cm markings</a:t>
            </a:r>
          </a:p>
          <a:p>
            <a:endParaRPr lang="en-US" dirty="0"/>
          </a:p>
        </p:txBody>
      </p:sp>
      <p:sp>
        <p:nvSpPr>
          <p:cNvPr id="7" name="Content Placeholder 4"/>
          <p:cNvSpPr txBox="1">
            <a:spLocks/>
          </p:cNvSpPr>
          <p:nvPr/>
        </p:nvSpPr>
        <p:spPr>
          <a:xfrm>
            <a:off x="457200" y="1596604"/>
            <a:ext cx="5882640" cy="5623560"/>
          </a:xfrm>
          <a:prstGeom prst="rect">
            <a:avLst/>
          </a:prstGeom>
        </p:spPr>
        <p:txBody>
          <a:bodyPr vert="horz" lIns="0" tIns="0" rIns="0" bIns="0" rtlCol="0">
            <a:noAutofit/>
          </a:bodyPr>
          <a:lstStyle>
            <a:lvl1pPr marL="228600" indent="-228600" algn="l" defTabSz="548457" rtl="0" eaLnBrk="1" latinLnBrk="0" hangingPunct="1">
              <a:lnSpc>
                <a:spcPct val="100000"/>
              </a:lnSpc>
              <a:spcBef>
                <a:spcPts val="0"/>
              </a:spcBef>
              <a:spcAft>
                <a:spcPts val="1000"/>
              </a:spcAft>
              <a:buFont typeface="Wingdings" charset="2"/>
              <a:buChar char="§"/>
              <a:defRPr sz="2200" kern="1200">
                <a:solidFill>
                  <a:schemeClr val="tx1"/>
                </a:solidFill>
                <a:latin typeface="+mn-lt"/>
                <a:ea typeface="+mn-ea"/>
                <a:cs typeface="+mn-cs"/>
              </a:defRPr>
            </a:lvl1pPr>
            <a:lvl2pPr marL="454025" indent="-228600" algn="l" defTabSz="548457" rtl="0" eaLnBrk="1" latinLnBrk="0" hangingPunct="1">
              <a:lnSpc>
                <a:spcPct val="100000"/>
              </a:lnSpc>
              <a:spcBef>
                <a:spcPts val="0"/>
              </a:spcBef>
              <a:spcAft>
                <a:spcPts val="1000"/>
              </a:spcAft>
              <a:buFont typeface="Wingdings" charset="2"/>
              <a:buChar char="§"/>
              <a:defRPr sz="2000" kern="1200">
                <a:solidFill>
                  <a:schemeClr val="tx2"/>
                </a:solidFill>
                <a:latin typeface="+mn-lt"/>
                <a:ea typeface="+mn-ea"/>
                <a:cs typeface="+mn-cs"/>
              </a:defRPr>
            </a:lvl2pPr>
            <a:lvl3pPr marL="685800" indent="-228600" algn="l" defTabSz="548457" rtl="0" eaLnBrk="1" latinLnBrk="0" hangingPunct="1">
              <a:lnSpc>
                <a:spcPct val="100000"/>
              </a:lnSpc>
              <a:spcBef>
                <a:spcPts val="0"/>
              </a:spcBef>
              <a:spcAft>
                <a:spcPts val="1000"/>
              </a:spcAft>
              <a:buFont typeface="Wingdings" charset="2"/>
              <a:buChar char="§"/>
              <a:defRPr sz="1800" kern="1200" baseline="0">
                <a:solidFill>
                  <a:schemeClr val="tx2"/>
                </a:solidFill>
                <a:latin typeface="+mn-lt"/>
                <a:ea typeface="+mn-ea"/>
                <a:cs typeface="+mn-cs"/>
              </a:defRPr>
            </a:lvl3pPr>
            <a:lvl4pPr marL="914400" indent="-228600" algn="l" defTabSz="548457" rtl="0" eaLnBrk="1" latinLnBrk="0" hangingPunct="1">
              <a:lnSpc>
                <a:spcPct val="100000"/>
              </a:lnSpc>
              <a:spcBef>
                <a:spcPts val="0"/>
              </a:spcBef>
              <a:spcAft>
                <a:spcPts val="1000"/>
              </a:spcAft>
              <a:buFont typeface="Wingdings" charset="2"/>
              <a:buChar char="§"/>
              <a:defRPr sz="1800" kern="1200">
                <a:solidFill>
                  <a:schemeClr val="accent1"/>
                </a:solidFill>
                <a:latin typeface="+mn-lt"/>
                <a:ea typeface="+mn-ea"/>
                <a:cs typeface="+mn-cs"/>
              </a:defRPr>
            </a:lvl4pPr>
            <a:lvl5pPr marL="1144588" indent="-227013" algn="l" defTabSz="548457" rtl="0" eaLnBrk="1" latinLnBrk="0" hangingPunct="1">
              <a:lnSpc>
                <a:spcPct val="100000"/>
              </a:lnSpc>
              <a:spcBef>
                <a:spcPts val="0"/>
              </a:spcBef>
              <a:spcAft>
                <a:spcPts val="800"/>
              </a:spcAft>
              <a:buFont typeface="Effra" panose="02000506080000020004" pitchFamily="2" charset="0"/>
              <a:buChar char="–"/>
              <a:defRPr sz="1600" kern="1200" baseline="0">
                <a:solidFill>
                  <a:schemeClr val="accent1"/>
                </a:solidFill>
                <a:latin typeface="+mn-lt"/>
                <a:ea typeface="+mn-ea"/>
                <a:cs typeface="+mn-cs"/>
              </a:defRPr>
            </a:lvl5pPr>
            <a:lvl6pPr marL="1370013" indent="-225425" algn="l" defTabSz="548457" rtl="0" eaLnBrk="1" latinLnBrk="0" hangingPunct="1">
              <a:lnSpc>
                <a:spcPct val="100000"/>
              </a:lnSpc>
              <a:spcBef>
                <a:spcPts val="0"/>
              </a:spcBef>
              <a:spcAft>
                <a:spcPts val="800"/>
              </a:spcAft>
              <a:buFont typeface="Effra" panose="02000506080000020004" pitchFamily="2" charset="0"/>
              <a:buChar char="–"/>
              <a:defRPr sz="1600" kern="1200">
                <a:solidFill>
                  <a:schemeClr val="accent1"/>
                </a:solidFill>
                <a:latin typeface="Effra"/>
                <a:ea typeface="+mn-ea"/>
                <a:cs typeface="+mn-cs"/>
              </a:defRPr>
            </a:lvl6pPr>
            <a:lvl7pPr marL="1597025" indent="-227013" algn="l" defTabSz="548457" rtl="0" eaLnBrk="1" latinLnBrk="0" hangingPunct="1">
              <a:lnSpc>
                <a:spcPct val="100000"/>
              </a:lnSpc>
              <a:spcBef>
                <a:spcPts val="0"/>
              </a:spcBef>
              <a:spcAft>
                <a:spcPts val="800"/>
              </a:spcAft>
              <a:buFont typeface="Effra" panose="02000506080000020004" pitchFamily="2" charset="0"/>
              <a:buChar char="–"/>
              <a:defRPr sz="1600" kern="1200">
                <a:solidFill>
                  <a:schemeClr val="accent1"/>
                </a:solidFill>
                <a:latin typeface="Effra"/>
                <a:ea typeface="+mn-ea"/>
                <a:cs typeface="+mn-cs"/>
              </a:defRPr>
            </a:lvl7pPr>
            <a:lvl8pPr marL="4113428" indent="-274229" algn="l" defTabSz="548457" rtl="0" eaLnBrk="1" latinLnBrk="0" hangingPunct="1">
              <a:spcBef>
                <a:spcPct val="20000"/>
              </a:spcBef>
              <a:buFont typeface="Arial"/>
              <a:buChar char="•"/>
              <a:defRPr sz="2400" kern="1200">
                <a:solidFill>
                  <a:schemeClr val="tx1"/>
                </a:solidFill>
                <a:latin typeface="+mn-lt"/>
                <a:ea typeface="+mn-ea"/>
                <a:cs typeface="+mn-cs"/>
              </a:defRPr>
            </a:lvl8pPr>
            <a:lvl9pPr marL="4661886" indent="-274229" algn="l" defTabSz="548457" rtl="0" eaLnBrk="1" latinLnBrk="0" hangingPunct="1">
              <a:spcBef>
                <a:spcPct val="20000"/>
              </a:spcBef>
              <a:buFont typeface="Arial"/>
              <a:buChar char="•"/>
              <a:defRPr sz="2400" kern="1200">
                <a:solidFill>
                  <a:schemeClr val="tx1"/>
                </a:solidFill>
                <a:latin typeface="+mn-lt"/>
                <a:ea typeface="+mn-ea"/>
                <a:cs typeface="+mn-cs"/>
              </a:defRPr>
            </a:lvl9pPr>
          </a:lstStyle>
          <a:p>
            <a:pPr marL="0" indent="0">
              <a:buFont typeface="Wingdings" charset="2"/>
              <a:buNone/>
            </a:pP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5986" y="2894315"/>
            <a:ext cx="8865294" cy="3825749"/>
          </a:xfrm>
          <a:prstGeom prst="rect">
            <a:avLst/>
          </a:prstGeom>
        </p:spPr>
      </p:pic>
    </p:spTree>
    <p:extLst>
      <p:ext uri="{BB962C8B-B14F-4D97-AF65-F5344CB8AC3E}">
        <p14:creationId xmlns:p14="http://schemas.microsoft.com/office/powerpoint/2010/main" val="22292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8</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4" name="Title 3"/>
          <p:cNvSpPr>
            <a:spLocks noGrp="1"/>
          </p:cNvSpPr>
          <p:nvPr>
            <p:ph type="title"/>
          </p:nvPr>
        </p:nvSpPr>
        <p:spPr/>
        <p:txBody>
          <a:bodyPr/>
          <a:lstStyle/>
          <a:p>
            <a:r>
              <a:rPr lang="en-US" dirty="0"/>
              <a:t>access</a:t>
            </a:r>
          </a:p>
        </p:txBody>
      </p:sp>
      <p:sp>
        <p:nvSpPr>
          <p:cNvPr id="5" name="Text Placeholder 4"/>
          <p:cNvSpPr>
            <a:spLocks noGrp="1"/>
          </p:cNvSpPr>
          <p:nvPr>
            <p:ph type="body" sz="quarter" idx="12"/>
          </p:nvPr>
        </p:nvSpPr>
        <p:spPr/>
        <p:txBody>
          <a:bodyPr/>
          <a:lstStyle/>
          <a:p>
            <a:r>
              <a:rPr lang="en-US" dirty="0"/>
              <a:t>System sizes</a:t>
            </a:r>
          </a:p>
        </p:txBody>
      </p:sp>
      <p:sp>
        <p:nvSpPr>
          <p:cNvPr id="6" name="Content Placeholder 5"/>
          <p:cNvSpPr>
            <a:spLocks noGrp="1"/>
          </p:cNvSpPr>
          <p:nvPr>
            <p:ph idx="1"/>
          </p:nvPr>
        </p:nvSpPr>
        <p:spPr>
          <a:xfrm>
            <a:off x="457200" y="1596604"/>
            <a:ext cx="6720840" cy="5623560"/>
          </a:xfrm>
        </p:spPr>
        <p:txBody>
          <a:bodyPr/>
          <a:lstStyle/>
          <a:p>
            <a:pPr marL="0" indent="0">
              <a:buNone/>
            </a:pPr>
            <a:r>
              <a:rPr lang="en-US" dirty="0"/>
              <a:t>There are 2 different size options </a:t>
            </a:r>
          </a:p>
          <a:p>
            <a:r>
              <a:rPr lang="en-US" dirty="0"/>
              <a:t>Size 3</a:t>
            </a:r>
          </a:p>
          <a:p>
            <a:pPr lvl="1"/>
            <a:r>
              <a:rPr lang="en-US" dirty="0"/>
              <a:t>8 gauge system </a:t>
            </a:r>
          </a:p>
          <a:p>
            <a:pPr lvl="1"/>
            <a:r>
              <a:rPr lang="en-US" dirty="0"/>
              <a:t>4.2mm outer diameter of instruments</a:t>
            </a:r>
          </a:p>
          <a:p>
            <a:r>
              <a:rPr lang="en-US" dirty="0"/>
              <a:t>Size 2 (Also known as Express)</a:t>
            </a:r>
          </a:p>
          <a:p>
            <a:pPr lvl="1"/>
            <a:r>
              <a:rPr lang="en-US" dirty="0"/>
              <a:t>10 gauge system</a:t>
            </a:r>
          </a:p>
          <a:p>
            <a:pPr lvl="1"/>
            <a:r>
              <a:rPr lang="en-US" dirty="0"/>
              <a:t>3.4mm outer diameter of instruments</a:t>
            </a:r>
          </a:p>
          <a:p>
            <a:pPr lvl="1"/>
            <a:endParaRPr lang="en-US" dirty="0"/>
          </a:p>
          <a:p>
            <a:pPr marL="0" indent="0">
              <a:buNone/>
            </a:pPr>
            <a:r>
              <a:rPr lang="en-US" dirty="0"/>
              <a:t>Physician preference and location in spine dictate which size is used</a:t>
            </a:r>
          </a:p>
          <a:p>
            <a:pPr marL="0" indent="0">
              <a:buNone/>
            </a:pPr>
            <a:r>
              <a:rPr lang="en-US" dirty="0"/>
              <a:t>**Size 3 and Size 2 (Express) instruments cannot be used interchangeably</a:t>
            </a:r>
          </a:p>
          <a:p>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9467" t="23573" r="8334" b="23188"/>
          <a:stretch/>
        </p:blipFill>
        <p:spPr>
          <a:xfrm rot="5400000">
            <a:off x="10743760" y="3257338"/>
            <a:ext cx="5271899" cy="2288017"/>
          </a:xfrm>
          <a:prstGeom prst="rect">
            <a:avLst/>
          </a:prstGeom>
        </p:spPr>
      </p:pic>
      <p:sp>
        <p:nvSpPr>
          <p:cNvPr id="8" name="Arrow: Right 7"/>
          <p:cNvSpPr/>
          <p:nvPr/>
        </p:nvSpPr>
        <p:spPr>
          <a:xfrm>
            <a:off x="10973158" y="5030081"/>
            <a:ext cx="2171700" cy="1346955"/>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spcBef>
                <a:spcPct val="0"/>
              </a:spcBef>
              <a:buFontTx/>
              <a:buNone/>
            </a:pPr>
            <a:r>
              <a:rPr lang="en-US" altLang="en-US" sz="2000" dirty="0">
                <a:solidFill>
                  <a:schemeClr val="bg1"/>
                </a:solidFill>
                <a:ea typeface="ヒラギノ角ゴ Pro W3"/>
              </a:rPr>
              <a:t>Tapers to 10 gauge</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698165" y="3193719"/>
            <a:ext cx="5619117" cy="2424887"/>
          </a:xfrm>
          <a:prstGeom prst="rect">
            <a:avLst/>
          </a:prstGeom>
        </p:spPr>
      </p:pic>
      <p:sp>
        <p:nvSpPr>
          <p:cNvPr id="10" name="Arrow: Right 9"/>
          <p:cNvSpPr/>
          <p:nvPr/>
        </p:nvSpPr>
        <p:spPr>
          <a:xfrm>
            <a:off x="10973158" y="3112352"/>
            <a:ext cx="2171700" cy="1301122"/>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spcBef>
                <a:spcPct val="0"/>
              </a:spcBef>
              <a:buFontTx/>
              <a:buNone/>
            </a:pPr>
            <a:r>
              <a:rPr lang="en-US" altLang="en-US" sz="2000" dirty="0">
                <a:solidFill>
                  <a:schemeClr val="bg1"/>
                </a:solidFill>
                <a:ea typeface="ヒラギノ角ゴ Pro W3"/>
              </a:rPr>
              <a:t>7 gauge</a:t>
            </a:r>
          </a:p>
          <a:p>
            <a:pPr>
              <a:spcBef>
                <a:spcPct val="0"/>
              </a:spcBef>
              <a:buFontTx/>
              <a:buNone/>
            </a:pPr>
            <a:r>
              <a:rPr lang="en-US" altLang="en-US" sz="2000" dirty="0">
                <a:solidFill>
                  <a:schemeClr val="bg1"/>
                </a:solidFill>
                <a:ea typeface="ヒラギノ角ゴ Pro W3"/>
              </a:rPr>
              <a:t>Proximal</a:t>
            </a:r>
          </a:p>
        </p:txBody>
      </p:sp>
      <p:sp>
        <p:nvSpPr>
          <p:cNvPr id="11" name="TextBox 10"/>
          <p:cNvSpPr txBox="1"/>
          <p:nvPr/>
        </p:nvSpPr>
        <p:spPr>
          <a:xfrm>
            <a:off x="8429153" y="1256351"/>
            <a:ext cx="2004060" cy="509046"/>
          </a:xfrm>
          <a:prstGeom prst="rect">
            <a:avLst/>
          </a:prstGeom>
        </p:spPr>
        <p:txBody>
          <a:bodyPr vert="horz" lIns="0" tIns="0" rIns="0" bIns="0" rtlCol="0">
            <a:noAutofit/>
          </a:bodyPr>
          <a:lstStyle>
            <a:defPPr>
              <a:defRPr lang="en-US"/>
            </a:defPPr>
            <a:lvl1pPr indent="0" algn="ctr">
              <a:lnSpc>
                <a:spcPct val="100000"/>
              </a:lnSpc>
              <a:spcBef>
                <a:spcPts val="0"/>
              </a:spcBef>
              <a:spcAft>
                <a:spcPts val="1000"/>
              </a:spcAft>
              <a:buFont typeface="Wingdings" charset="2"/>
              <a:buNone/>
            </a:lvl1pPr>
            <a:lvl2pPr marL="454025" lvl="1" indent="-228600">
              <a:lnSpc>
                <a:spcPct val="100000"/>
              </a:lnSpc>
              <a:spcBef>
                <a:spcPts val="0"/>
              </a:spcBef>
              <a:spcAft>
                <a:spcPts val="1000"/>
              </a:spcAft>
              <a:buFont typeface="Wingdings" charset="2"/>
              <a:buChar char="§"/>
              <a:defRPr sz="2000">
                <a:solidFill>
                  <a:schemeClr val="tx2"/>
                </a:solidFill>
              </a:defRPr>
            </a:lvl2pPr>
            <a:lvl3pPr marL="685800" indent="-228600">
              <a:lnSpc>
                <a:spcPct val="100000"/>
              </a:lnSpc>
              <a:spcBef>
                <a:spcPts val="0"/>
              </a:spcBef>
              <a:spcAft>
                <a:spcPts val="1000"/>
              </a:spcAft>
              <a:buFont typeface="Wingdings" charset="2"/>
              <a:buChar char="§"/>
              <a:defRPr sz="1800" baseline="0">
                <a:solidFill>
                  <a:schemeClr val="tx2"/>
                </a:solidFill>
              </a:defRPr>
            </a:lvl3pPr>
            <a:lvl4pPr marL="914400" indent="-228600">
              <a:lnSpc>
                <a:spcPct val="100000"/>
              </a:lnSpc>
              <a:spcBef>
                <a:spcPts val="0"/>
              </a:spcBef>
              <a:spcAft>
                <a:spcPts val="1000"/>
              </a:spcAft>
              <a:buFont typeface="Wingdings" charset="2"/>
              <a:buChar char="§"/>
              <a:defRPr sz="1800">
                <a:solidFill>
                  <a:schemeClr val="accent1"/>
                </a:solidFill>
              </a:defRPr>
            </a:lvl4pPr>
            <a:lvl5pPr marL="1144588" indent="-227013">
              <a:lnSpc>
                <a:spcPct val="100000"/>
              </a:lnSpc>
              <a:spcBef>
                <a:spcPts val="0"/>
              </a:spcBef>
              <a:spcAft>
                <a:spcPts val="800"/>
              </a:spcAft>
              <a:buFont typeface="Effra" panose="02000506080000020004" pitchFamily="2" charset="0"/>
              <a:buChar char="–"/>
              <a:defRPr sz="1600" baseline="0">
                <a:solidFill>
                  <a:schemeClr val="accent1"/>
                </a:solidFill>
              </a:defRPr>
            </a:lvl5pPr>
            <a:lvl6pPr marL="1370013" indent="-225425">
              <a:lnSpc>
                <a:spcPct val="100000"/>
              </a:lnSpc>
              <a:spcBef>
                <a:spcPts val="0"/>
              </a:spcBef>
              <a:spcAft>
                <a:spcPts val="800"/>
              </a:spcAft>
              <a:buFont typeface="Effra" panose="02000506080000020004" pitchFamily="2" charset="0"/>
              <a:buChar char="–"/>
              <a:defRPr sz="1600">
                <a:solidFill>
                  <a:schemeClr val="accent1"/>
                </a:solidFill>
                <a:latin typeface="Effra"/>
              </a:defRPr>
            </a:lvl6pPr>
            <a:lvl7pPr marL="1597025" indent="-227013">
              <a:lnSpc>
                <a:spcPct val="100000"/>
              </a:lnSpc>
              <a:spcBef>
                <a:spcPts val="0"/>
              </a:spcBef>
              <a:spcAft>
                <a:spcPts val="800"/>
              </a:spcAft>
              <a:buFont typeface="Effra" panose="02000506080000020004" pitchFamily="2" charset="0"/>
              <a:buChar char="–"/>
              <a:defRPr sz="1600">
                <a:solidFill>
                  <a:schemeClr val="accent1"/>
                </a:solidFill>
                <a:latin typeface="Effra"/>
              </a:defRPr>
            </a:lvl7pPr>
            <a:lvl8pPr marL="4113428" indent="-274229">
              <a:spcBef>
                <a:spcPct val="20000"/>
              </a:spcBef>
              <a:buFont typeface="Arial"/>
              <a:buChar char="•"/>
              <a:defRPr sz="2400"/>
            </a:lvl8pPr>
            <a:lvl9pPr marL="4661886" indent="-274229">
              <a:spcBef>
                <a:spcPct val="20000"/>
              </a:spcBef>
              <a:buFont typeface="Arial"/>
              <a:buChar char="•"/>
              <a:defRPr sz="2400"/>
            </a:lvl9pPr>
          </a:lstStyle>
          <a:p>
            <a:r>
              <a:rPr lang="en-US" dirty="0"/>
              <a:t>Size 3</a:t>
            </a:r>
          </a:p>
        </p:txBody>
      </p:sp>
      <p:sp>
        <p:nvSpPr>
          <p:cNvPr id="16" name="TextBox 15"/>
          <p:cNvSpPr txBox="1"/>
          <p:nvPr/>
        </p:nvSpPr>
        <p:spPr>
          <a:xfrm>
            <a:off x="12182361" y="1256351"/>
            <a:ext cx="2004060" cy="509046"/>
          </a:xfrm>
          <a:prstGeom prst="rect">
            <a:avLst/>
          </a:prstGeom>
        </p:spPr>
        <p:txBody>
          <a:bodyPr vert="horz" lIns="0" tIns="0" rIns="0" bIns="0" rtlCol="0">
            <a:noAutofit/>
          </a:bodyPr>
          <a:lstStyle>
            <a:lvl1pPr indent="0">
              <a:lnSpc>
                <a:spcPct val="100000"/>
              </a:lnSpc>
              <a:spcBef>
                <a:spcPts val="0"/>
              </a:spcBef>
              <a:spcAft>
                <a:spcPts val="1000"/>
              </a:spcAft>
              <a:buFont typeface="Wingdings" charset="2"/>
              <a:buNone/>
            </a:lvl1pPr>
            <a:lvl2pPr marL="454025" lvl="1" indent="-228600">
              <a:lnSpc>
                <a:spcPct val="100000"/>
              </a:lnSpc>
              <a:spcBef>
                <a:spcPts val="0"/>
              </a:spcBef>
              <a:spcAft>
                <a:spcPts val="1000"/>
              </a:spcAft>
              <a:buFont typeface="Wingdings" charset="2"/>
              <a:buChar char="§"/>
              <a:defRPr sz="2000">
                <a:solidFill>
                  <a:schemeClr val="tx2"/>
                </a:solidFill>
              </a:defRPr>
            </a:lvl2pPr>
            <a:lvl3pPr marL="685800" indent="-228600">
              <a:lnSpc>
                <a:spcPct val="100000"/>
              </a:lnSpc>
              <a:spcBef>
                <a:spcPts val="0"/>
              </a:spcBef>
              <a:spcAft>
                <a:spcPts val="1000"/>
              </a:spcAft>
              <a:buFont typeface="Wingdings" charset="2"/>
              <a:buChar char="§"/>
              <a:defRPr sz="1800" baseline="0">
                <a:solidFill>
                  <a:schemeClr val="tx2"/>
                </a:solidFill>
              </a:defRPr>
            </a:lvl3pPr>
            <a:lvl4pPr marL="914400" indent="-228600">
              <a:lnSpc>
                <a:spcPct val="100000"/>
              </a:lnSpc>
              <a:spcBef>
                <a:spcPts val="0"/>
              </a:spcBef>
              <a:spcAft>
                <a:spcPts val="1000"/>
              </a:spcAft>
              <a:buFont typeface="Wingdings" charset="2"/>
              <a:buChar char="§"/>
              <a:defRPr sz="1800">
                <a:solidFill>
                  <a:schemeClr val="accent1"/>
                </a:solidFill>
              </a:defRPr>
            </a:lvl4pPr>
            <a:lvl5pPr marL="1144588" indent="-227013">
              <a:lnSpc>
                <a:spcPct val="100000"/>
              </a:lnSpc>
              <a:spcBef>
                <a:spcPts val="0"/>
              </a:spcBef>
              <a:spcAft>
                <a:spcPts val="800"/>
              </a:spcAft>
              <a:buFont typeface="Effra" panose="02000506080000020004" pitchFamily="2" charset="0"/>
              <a:buChar char="–"/>
              <a:defRPr sz="1600" baseline="0">
                <a:solidFill>
                  <a:schemeClr val="accent1"/>
                </a:solidFill>
              </a:defRPr>
            </a:lvl5pPr>
            <a:lvl6pPr marL="1370013" indent="-225425">
              <a:lnSpc>
                <a:spcPct val="100000"/>
              </a:lnSpc>
              <a:spcBef>
                <a:spcPts val="0"/>
              </a:spcBef>
              <a:spcAft>
                <a:spcPts val="800"/>
              </a:spcAft>
              <a:buFont typeface="Effra" panose="02000506080000020004" pitchFamily="2" charset="0"/>
              <a:buChar char="–"/>
              <a:defRPr sz="1600">
                <a:solidFill>
                  <a:schemeClr val="accent1"/>
                </a:solidFill>
                <a:latin typeface="Effra"/>
              </a:defRPr>
            </a:lvl6pPr>
            <a:lvl7pPr marL="1597025" indent="-227013">
              <a:lnSpc>
                <a:spcPct val="100000"/>
              </a:lnSpc>
              <a:spcBef>
                <a:spcPts val="0"/>
              </a:spcBef>
              <a:spcAft>
                <a:spcPts val="800"/>
              </a:spcAft>
              <a:buFont typeface="Effra" panose="02000506080000020004" pitchFamily="2" charset="0"/>
              <a:buChar char="–"/>
              <a:defRPr sz="1600">
                <a:solidFill>
                  <a:schemeClr val="accent1"/>
                </a:solidFill>
                <a:latin typeface="Effra"/>
              </a:defRPr>
            </a:lvl7pPr>
            <a:lvl8pPr marL="4113428" indent="-274229">
              <a:spcBef>
                <a:spcPct val="20000"/>
              </a:spcBef>
              <a:buFont typeface="Arial"/>
              <a:buChar char="•"/>
              <a:defRPr sz="2400"/>
            </a:lvl8pPr>
            <a:lvl9pPr marL="4661886" indent="-274229">
              <a:spcBef>
                <a:spcPct val="20000"/>
              </a:spcBef>
              <a:buFont typeface="Arial"/>
              <a:buChar char="•"/>
              <a:defRPr sz="2400"/>
            </a:lvl9pPr>
          </a:lstStyle>
          <a:p>
            <a:pPr algn="ctr"/>
            <a:r>
              <a:rPr lang="en-US" dirty="0"/>
              <a:t>Size 2 (Kyphon Express™)</a:t>
            </a:r>
          </a:p>
        </p:txBody>
      </p:sp>
      <p:sp>
        <p:nvSpPr>
          <p:cNvPr id="17" name="Arrow: Right 16"/>
          <p:cNvSpPr/>
          <p:nvPr/>
        </p:nvSpPr>
        <p:spPr>
          <a:xfrm>
            <a:off x="7209430" y="4285961"/>
            <a:ext cx="2171700" cy="971968"/>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spcBef>
                <a:spcPct val="0"/>
              </a:spcBef>
              <a:buFontTx/>
              <a:buNone/>
            </a:pPr>
            <a:r>
              <a:rPr lang="en-US" altLang="en-US" sz="2000" dirty="0">
                <a:solidFill>
                  <a:schemeClr val="bg1"/>
                </a:solidFill>
                <a:ea typeface="ヒラギノ角ゴ Pro W3"/>
              </a:rPr>
              <a:t>8 gauge</a:t>
            </a:r>
          </a:p>
        </p:txBody>
      </p:sp>
    </p:spTree>
    <p:extLst>
      <p:ext uri="{BB962C8B-B14F-4D97-AF65-F5344CB8AC3E}">
        <p14:creationId xmlns:p14="http://schemas.microsoft.com/office/powerpoint/2010/main" val="313191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9</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4" name="Title 3"/>
          <p:cNvSpPr>
            <a:spLocks noGrp="1"/>
          </p:cNvSpPr>
          <p:nvPr>
            <p:ph type="title"/>
          </p:nvPr>
        </p:nvSpPr>
        <p:spPr/>
        <p:txBody>
          <a:bodyPr/>
          <a:lstStyle/>
          <a:p>
            <a:r>
              <a:rPr lang="en-US" dirty="0"/>
              <a:t>Access</a:t>
            </a:r>
          </a:p>
        </p:txBody>
      </p:sp>
      <p:sp>
        <p:nvSpPr>
          <p:cNvPr id="5" name="Text Placeholder 4"/>
          <p:cNvSpPr>
            <a:spLocks noGrp="1"/>
          </p:cNvSpPr>
          <p:nvPr>
            <p:ph type="body" sz="quarter" idx="12"/>
          </p:nvPr>
        </p:nvSpPr>
        <p:spPr>
          <a:xfrm>
            <a:off x="457200" y="804844"/>
            <a:ext cx="13716000" cy="365760"/>
          </a:xfrm>
        </p:spPr>
        <p:txBody>
          <a:bodyPr/>
          <a:lstStyle/>
          <a:p>
            <a:r>
              <a:rPr lang="en-US" dirty="0"/>
              <a:t>Instrument Specifications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732390337"/>
              </p:ext>
            </p:extLst>
          </p:nvPr>
        </p:nvGraphicFramePr>
        <p:xfrm>
          <a:off x="457200" y="1245015"/>
          <a:ext cx="1859280" cy="2590800"/>
        </p:xfrm>
        <a:graphic>
          <a:graphicData uri="http://schemas.openxmlformats.org/drawingml/2006/table">
            <a:tbl>
              <a:tblPr firstRow="1" bandRow="1">
                <a:tableStyleId>{5C22544A-7EE6-4342-B048-85BDC9FD1C3A}</a:tableStyleId>
              </a:tblPr>
              <a:tblGrid>
                <a:gridCol w="1859280">
                  <a:extLst>
                    <a:ext uri="{9D8B030D-6E8A-4147-A177-3AD203B41FA5}">
                      <a16:colId xmlns:a16="http://schemas.microsoft.com/office/drawing/2014/main" val="1808284691"/>
                    </a:ext>
                  </a:extLst>
                </a:gridCol>
              </a:tblGrid>
              <a:tr h="370840">
                <a:tc>
                  <a:txBody>
                    <a:bodyPr/>
                    <a:lstStyle/>
                    <a:p>
                      <a:r>
                        <a:rPr lang="en-US" sz="2000" dirty="0"/>
                        <a:t>Handle color</a:t>
                      </a:r>
                    </a:p>
                  </a:txBody>
                  <a:tcPr/>
                </a:tc>
                <a:extLst>
                  <a:ext uri="{0D108BD9-81ED-4DB2-BD59-A6C34878D82A}">
                    <a16:rowId xmlns:a16="http://schemas.microsoft.com/office/drawing/2014/main" val="783065220"/>
                  </a:ext>
                </a:extLst>
              </a:tr>
              <a:tr h="370840">
                <a:tc>
                  <a:txBody>
                    <a:bodyPr/>
                    <a:lstStyle/>
                    <a:p>
                      <a:r>
                        <a:rPr lang="en-US" sz="2000" dirty="0"/>
                        <a:t>Tip</a:t>
                      </a:r>
                    </a:p>
                    <a:p>
                      <a:endParaRPr lang="en-US" sz="2000" dirty="0"/>
                    </a:p>
                  </a:txBody>
                  <a:tcPr/>
                </a:tc>
                <a:extLst>
                  <a:ext uri="{0D108BD9-81ED-4DB2-BD59-A6C34878D82A}">
                    <a16:rowId xmlns:a16="http://schemas.microsoft.com/office/drawing/2014/main" val="1332981227"/>
                  </a:ext>
                </a:extLst>
              </a:tr>
              <a:tr h="370840">
                <a:tc>
                  <a:txBody>
                    <a:bodyPr/>
                    <a:lstStyle/>
                    <a:p>
                      <a:r>
                        <a:rPr lang="en-US" sz="2000" dirty="0"/>
                        <a:t>Use</a:t>
                      </a:r>
                    </a:p>
                    <a:p>
                      <a:endParaRPr lang="en-US" sz="2000" dirty="0"/>
                    </a:p>
                  </a:txBody>
                  <a:tcPr/>
                </a:tc>
                <a:extLst>
                  <a:ext uri="{0D108BD9-81ED-4DB2-BD59-A6C34878D82A}">
                    <a16:rowId xmlns:a16="http://schemas.microsoft.com/office/drawing/2014/main" val="3130771943"/>
                  </a:ext>
                </a:extLst>
              </a:tr>
              <a:tr h="370840">
                <a:tc>
                  <a:txBody>
                    <a:bodyPr/>
                    <a:lstStyle/>
                    <a:p>
                      <a:r>
                        <a:rPr lang="en-US" sz="2000" dirty="0"/>
                        <a:t>Size 2 (Express)</a:t>
                      </a:r>
                    </a:p>
                  </a:txBody>
                  <a:tcPr/>
                </a:tc>
                <a:extLst>
                  <a:ext uri="{0D108BD9-81ED-4DB2-BD59-A6C34878D82A}">
                    <a16:rowId xmlns:a16="http://schemas.microsoft.com/office/drawing/2014/main" val="3281044881"/>
                  </a:ext>
                </a:extLst>
              </a:tr>
              <a:tr h="370840">
                <a:tc>
                  <a:txBody>
                    <a:bodyPr/>
                    <a:lstStyle/>
                    <a:p>
                      <a:r>
                        <a:rPr lang="en-US" sz="2000" dirty="0"/>
                        <a:t>Size 3</a:t>
                      </a:r>
                    </a:p>
                  </a:txBody>
                  <a:tcPr/>
                </a:tc>
                <a:extLst>
                  <a:ext uri="{0D108BD9-81ED-4DB2-BD59-A6C34878D82A}">
                    <a16:rowId xmlns:a16="http://schemas.microsoft.com/office/drawing/2014/main" val="4169107117"/>
                  </a:ext>
                </a:extLst>
              </a:tr>
            </a:tbl>
          </a:graphicData>
        </a:graphic>
      </p:graphicFrame>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3858" y="4679200"/>
            <a:ext cx="4006541" cy="1728992"/>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8120" y="4679200"/>
            <a:ext cx="4095738" cy="1741324"/>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17209" y="4679200"/>
            <a:ext cx="3955991" cy="1728992"/>
          </a:xfrm>
          <a:prstGeom prst="rect">
            <a:avLst/>
          </a:prstGeom>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2761726" y="6543737"/>
            <a:ext cx="2755154" cy="662976"/>
          </a:xfrm>
          <a:prstGeom prst="rect">
            <a:avLst/>
          </a:prstGeom>
        </p:spPr>
      </p:pic>
      <p:pic>
        <p:nvPicPr>
          <p:cNvPr id="13" name="Picture 12"/>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7338605" y="6672458"/>
            <a:ext cx="2754818" cy="534256"/>
          </a:xfrm>
          <a:prstGeom prst="rect">
            <a:avLst/>
          </a:prstGeom>
        </p:spPr>
      </p:pic>
      <p:pic>
        <p:nvPicPr>
          <p:cNvPr id="14" name="Picture 13"/>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1445239" y="6558899"/>
            <a:ext cx="2528953" cy="647814"/>
          </a:xfrm>
          <a:prstGeom prst="rect">
            <a:avLst/>
          </a:prstGeom>
        </p:spPr>
      </p:pic>
      <p:graphicFrame>
        <p:nvGraphicFramePr>
          <p:cNvPr id="15" name="Table 14"/>
          <p:cNvGraphicFramePr>
            <a:graphicFrameLocks noGrp="1"/>
          </p:cNvGraphicFramePr>
          <p:nvPr>
            <p:extLst>
              <p:ext uri="{D42A27DB-BD31-4B8C-83A1-F6EECF244321}">
                <p14:modId xmlns:p14="http://schemas.microsoft.com/office/powerpoint/2010/main" val="1153252683"/>
              </p:ext>
            </p:extLst>
          </p:nvPr>
        </p:nvGraphicFramePr>
        <p:xfrm>
          <a:off x="6431280" y="1260255"/>
          <a:ext cx="4000308" cy="2865120"/>
        </p:xfrm>
        <a:graphic>
          <a:graphicData uri="http://schemas.openxmlformats.org/drawingml/2006/table">
            <a:tbl>
              <a:tblPr firstRow="1" bandRow="1">
                <a:tableStyleId>{5C22544A-7EE6-4342-B048-85BDC9FD1C3A}</a:tableStyleId>
              </a:tblPr>
              <a:tblGrid>
                <a:gridCol w="4000308">
                  <a:extLst>
                    <a:ext uri="{9D8B030D-6E8A-4147-A177-3AD203B41FA5}">
                      <a16:colId xmlns:a16="http://schemas.microsoft.com/office/drawing/2014/main" val="1053132822"/>
                    </a:ext>
                  </a:extLst>
                </a:gridCol>
              </a:tblGrid>
              <a:tr h="370840">
                <a:tc>
                  <a:txBody>
                    <a:bodyPr/>
                    <a:lstStyle/>
                    <a:p>
                      <a:r>
                        <a:rPr lang="en-US" sz="2000" dirty="0"/>
                        <a:t>Purple </a:t>
                      </a:r>
                    </a:p>
                  </a:txBody>
                  <a:tcPr/>
                </a:tc>
                <a:extLst>
                  <a:ext uri="{0D108BD9-81ED-4DB2-BD59-A6C34878D82A}">
                    <a16:rowId xmlns:a16="http://schemas.microsoft.com/office/drawing/2014/main" val="2888793823"/>
                  </a:ext>
                </a:extLst>
              </a:tr>
              <a:tr h="370840">
                <a:tc>
                  <a:txBody>
                    <a:bodyPr/>
                    <a:lstStyle/>
                    <a:p>
                      <a:r>
                        <a:rPr lang="en-US" sz="2000" dirty="0"/>
                        <a:t>Diamond</a:t>
                      </a:r>
                    </a:p>
                    <a:p>
                      <a:pPr marL="0" marR="0" indent="0" algn="l" defTabSz="342786" rtl="0" eaLnBrk="1" fontAlgn="auto" latinLnBrk="0" hangingPunct="1">
                        <a:lnSpc>
                          <a:spcPct val="100000"/>
                        </a:lnSpc>
                        <a:spcBef>
                          <a:spcPts val="0"/>
                        </a:spcBef>
                        <a:spcAft>
                          <a:spcPts val="0"/>
                        </a:spcAft>
                        <a:buClrTx/>
                        <a:buSzTx/>
                        <a:buFontTx/>
                        <a:buNone/>
                        <a:tabLst/>
                        <a:defRPr/>
                      </a:pPr>
                      <a:r>
                        <a:rPr lang="en-US" sz="1800" dirty="0"/>
                        <a:t>4-sided</a:t>
                      </a:r>
                    </a:p>
                  </a:txBody>
                  <a:tcPr/>
                </a:tc>
                <a:extLst>
                  <a:ext uri="{0D108BD9-81ED-4DB2-BD59-A6C34878D82A}">
                    <a16:rowId xmlns:a16="http://schemas.microsoft.com/office/drawing/2014/main" val="2290604033"/>
                  </a:ext>
                </a:extLst>
              </a:tr>
              <a:tr h="370840">
                <a:tc>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r>
                        <a:rPr lang="en-US" sz="2000" dirty="0"/>
                        <a:t>Versatile and easily steerable</a:t>
                      </a:r>
                    </a:p>
                    <a:p>
                      <a:pPr marL="0" marR="0" lvl="0" indent="0" algn="l" defTabSz="548457" rtl="0" eaLnBrk="1" fontAlgn="auto" latinLnBrk="0" hangingPunct="1">
                        <a:lnSpc>
                          <a:spcPct val="100000"/>
                        </a:lnSpc>
                        <a:spcBef>
                          <a:spcPts val="0"/>
                        </a:spcBef>
                        <a:spcAft>
                          <a:spcPts val="0"/>
                        </a:spcAft>
                        <a:buClrTx/>
                        <a:buSzTx/>
                        <a:buFontTx/>
                        <a:buNone/>
                        <a:tabLst/>
                        <a:defRPr/>
                      </a:pPr>
                      <a:endParaRPr lang="en-US" sz="2000" dirty="0"/>
                    </a:p>
                  </a:txBody>
                  <a:tcPr/>
                </a:tc>
                <a:extLst>
                  <a:ext uri="{0D108BD9-81ED-4DB2-BD59-A6C34878D82A}">
                    <a16:rowId xmlns:a16="http://schemas.microsoft.com/office/drawing/2014/main" val="3153618098"/>
                  </a:ext>
                </a:extLst>
              </a:tr>
              <a:tr h="370840">
                <a:tc>
                  <a:txBody>
                    <a:bodyPr/>
                    <a:lstStyle/>
                    <a:p>
                      <a:r>
                        <a:rPr lang="en-US" sz="2000" dirty="0"/>
                        <a:t>Included in kits</a:t>
                      </a:r>
                    </a:p>
                    <a:p>
                      <a:endParaRPr lang="en-US" sz="2000" dirty="0"/>
                    </a:p>
                  </a:txBody>
                  <a:tcPr/>
                </a:tc>
                <a:extLst>
                  <a:ext uri="{0D108BD9-81ED-4DB2-BD59-A6C34878D82A}">
                    <a16:rowId xmlns:a16="http://schemas.microsoft.com/office/drawing/2014/main" val="2118343251"/>
                  </a:ext>
                </a:extLst>
              </a:tr>
              <a:tr h="370840">
                <a:tc>
                  <a:txBody>
                    <a:bodyPr/>
                    <a:lstStyle/>
                    <a:p>
                      <a:r>
                        <a:rPr lang="en-US" sz="2000" dirty="0"/>
                        <a:t>Included in kits</a:t>
                      </a:r>
                    </a:p>
                  </a:txBody>
                  <a:tcPr/>
                </a:tc>
                <a:extLst>
                  <a:ext uri="{0D108BD9-81ED-4DB2-BD59-A6C34878D82A}">
                    <a16:rowId xmlns:a16="http://schemas.microsoft.com/office/drawing/2014/main" val="152332575"/>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743074132"/>
              </p:ext>
            </p:extLst>
          </p:nvPr>
        </p:nvGraphicFramePr>
        <p:xfrm>
          <a:off x="2373726" y="1260844"/>
          <a:ext cx="4000308" cy="2865120"/>
        </p:xfrm>
        <a:graphic>
          <a:graphicData uri="http://schemas.openxmlformats.org/drawingml/2006/table">
            <a:tbl>
              <a:tblPr firstRow="1" bandRow="1">
                <a:tableStyleId>{5C22544A-7EE6-4342-B048-85BDC9FD1C3A}</a:tableStyleId>
              </a:tblPr>
              <a:tblGrid>
                <a:gridCol w="4000308">
                  <a:extLst>
                    <a:ext uri="{9D8B030D-6E8A-4147-A177-3AD203B41FA5}">
                      <a16:colId xmlns:a16="http://schemas.microsoft.com/office/drawing/2014/main" val="1053132822"/>
                    </a:ext>
                  </a:extLst>
                </a:gridCol>
              </a:tblGrid>
              <a:tr h="370840">
                <a:tc>
                  <a:txBody>
                    <a:bodyPr/>
                    <a:lstStyle/>
                    <a:p>
                      <a:r>
                        <a:rPr lang="en-US" sz="2000" dirty="0"/>
                        <a:t>White </a:t>
                      </a:r>
                    </a:p>
                  </a:txBody>
                  <a:tcPr/>
                </a:tc>
                <a:extLst>
                  <a:ext uri="{0D108BD9-81ED-4DB2-BD59-A6C34878D82A}">
                    <a16:rowId xmlns:a16="http://schemas.microsoft.com/office/drawing/2014/main" val="2888793823"/>
                  </a:ext>
                </a:extLst>
              </a:tr>
              <a:tr h="370840">
                <a:tc>
                  <a:txBody>
                    <a:bodyPr/>
                    <a:lstStyle/>
                    <a:p>
                      <a:r>
                        <a:rPr lang="en-US" sz="2000" dirty="0"/>
                        <a:t>Trocar</a:t>
                      </a:r>
                    </a:p>
                    <a:p>
                      <a:pPr marL="0" marR="0" indent="0" algn="l" defTabSz="342786" rtl="0" eaLnBrk="1" fontAlgn="auto" latinLnBrk="0" hangingPunct="1">
                        <a:lnSpc>
                          <a:spcPct val="100000"/>
                        </a:lnSpc>
                        <a:spcBef>
                          <a:spcPts val="0"/>
                        </a:spcBef>
                        <a:spcAft>
                          <a:spcPts val="0"/>
                        </a:spcAft>
                        <a:buClrTx/>
                        <a:buSzTx/>
                        <a:buFontTx/>
                        <a:buNone/>
                        <a:tabLst/>
                        <a:defRPr/>
                      </a:pPr>
                      <a:r>
                        <a:rPr lang="en-US" sz="1800" dirty="0"/>
                        <a:t>3-sided</a:t>
                      </a:r>
                    </a:p>
                  </a:txBody>
                  <a:tcPr/>
                </a:tc>
                <a:extLst>
                  <a:ext uri="{0D108BD9-81ED-4DB2-BD59-A6C34878D82A}">
                    <a16:rowId xmlns:a16="http://schemas.microsoft.com/office/drawing/2014/main" val="2290604033"/>
                  </a:ext>
                </a:extLst>
              </a:tr>
              <a:tr h="370840">
                <a:tc>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r>
                        <a:rPr lang="en-US" sz="2000" dirty="0"/>
                        <a:t>Accessing harder bone and getting good purchase in bone</a:t>
                      </a:r>
                    </a:p>
                  </a:txBody>
                  <a:tcPr/>
                </a:tc>
                <a:extLst>
                  <a:ext uri="{0D108BD9-81ED-4DB2-BD59-A6C34878D82A}">
                    <a16:rowId xmlns:a16="http://schemas.microsoft.com/office/drawing/2014/main" val="3153618098"/>
                  </a:ext>
                </a:extLst>
              </a:tr>
              <a:tr h="370840">
                <a:tc>
                  <a:txBody>
                    <a:bodyPr/>
                    <a:lstStyle/>
                    <a:p>
                      <a:r>
                        <a:rPr lang="en-US" sz="2000" dirty="0"/>
                        <a:t>Provided a la carte only</a:t>
                      </a:r>
                    </a:p>
                    <a:p>
                      <a:endParaRPr lang="en-US" sz="2000" dirty="0"/>
                    </a:p>
                  </a:txBody>
                  <a:tcPr/>
                </a:tc>
                <a:extLst>
                  <a:ext uri="{0D108BD9-81ED-4DB2-BD59-A6C34878D82A}">
                    <a16:rowId xmlns:a16="http://schemas.microsoft.com/office/drawing/2014/main" val="2118343251"/>
                  </a:ext>
                </a:extLst>
              </a:tr>
              <a:tr h="370840">
                <a:tc>
                  <a:txBody>
                    <a:bodyPr/>
                    <a:lstStyle/>
                    <a:p>
                      <a:r>
                        <a:rPr lang="en-US" sz="2000" dirty="0"/>
                        <a:t>Included in kits</a:t>
                      </a:r>
                    </a:p>
                  </a:txBody>
                  <a:tcPr/>
                </a:tc>
                <a:extLst>
                  <a:ext uri="{0D108BD9-81ED-4DB2-BD59-A6C34878D82A}">
                    <a16:rowId xmlns:a16="http://schemas.microsoft.com/office/drawing/2014/main" val="152332575"/>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122983033"/>
              </p:ext>
            </p:extLst>
          </p:nvPr>
        </p:nvGraphicFramePr>
        <p:xfrm>
          <a:off x="10488834" y="1263210"/>
          <a:ext cx="4000308" cy="2865120"/>
        </p:xfrm>
        <a:graphic>
          <a:graphicData uri="http://schemas.openxmlformats.org/drawingml/2006/table">
            <a:tbl>
              <a:tblPr firstRow="1" bandRow="1">
                <a:tableStyleId>{5C22544A-7EE6-4342-B048-85BDC9FD1C3A}</a:tableStyleId>
              </a:tblPr>
              <a:tblGrid>
                <a:gridCol w="4000308">
                  <a:extLst>
                    <a:ext uri="{9D8B030D-6E8A-4147-A177-3AD203B41FA5}">
                      <a16:colId xmlns:a16="http://schemas.microsoft.com/office/drawing/2014/main" val="1053132822"/>
                    </a:ext>
                  </a:extLst>
                </a:gridCol>
              </a:tblGrid>
              <a:tr h="370840">
                <a:tc>
                  <a:txBody>
                    <a:bodyPr/>
                    <a:lstStyle/>
                    <a:p>
                      <a:r>
                        <a:rPr lang="en-US" sz="2000" dirty="0"/>
                        <a:t>Beige/Taupe</a:t>
                      </a:r>
                    </a:p>
                  </a:txBody>
                  <a:tcPr/>
                </a:tc>
                <a:extLst>
                  <a:ext uri="{0D108BD9-81ED-4DB2-BD59-A6C34878D82A}">
                    <a16:rowId xmlns:a16="http://schemas.microsoft.com/office/drawing/2014/main" val="2888793823"/>
                  </a:ext>
                </a:extLst>
              </a:tr>
              <a:tr h="370840">
                <a:tc>
                  <a:txBody>
                    <a:bodyPr/>
                    <a:lstStyle/>
                    <a:p>
                      <a:r>
                        <a:rPr lang="en-US" sz="2000" dirty="0"/>
                        <a:t>Bevel</a:t>
                      </a:r>
                    </a:p>
                    <a:p>
                      <a:pPr marL="0" marR="0" lvl="1" indent="0" algn="l" defTabSz="342786" rtl="0" eaLnBrk="1" fontAlgn="auto" latinLnBrk="0" hangingPunct="1">
                        <a:lnSpc>
                          <a:spcPct val="100000"/>
                        </a:lnSpc>
                        <a:spcBef>
                          <a:spcPts val="0"/>
                        </a:spcBef>
                        <a:spcAft>
                          <a:spcPts val="0"/>
                        </a:spcAft>
                        <a:buClrTx/>
                        <a:buSzTx/>
                        <a:buFontTx/>
                        <a:buNone/>
                        <a:tabLst/>
                        <a:defRPr/>
                      </a:pPr>
                      <a:r>
                        <a:rPr lang="en-US" altLang="en-US" sz="1800" dirty="0"/>
                        <a:t>Scoop-bevel</a:t>
                      </a:r>
                      <a:endParaRPr lang="en-US" sz="1800" dirty="0"/>
                    </a:p>
                  </a:txBody>
                  <a:tcPr/>
                </a:tc>
                <a:extLst>
                  <a:ext uri="{0D108BD9-81ED-4DB2-BD59-A6C34878D82A}">
                    <a16:rowId xmlns:a16="http://schemas.microsoft.com/office/drawing/2014/main" val="2290604033"/>
                  </a:ext>
                </a:extLst>
              </a:tr>
              <a:tr h="370840">
                <a:tc>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r>
                        <a:rPr lang="en-US" sz="2000" dirty="0"/>
                        <a:t>Redirect via arrow on handle</a:t>
                      </a:r>
                    </a:p>
                    <a:p>
                      <a:pPr marL="0" marR="0" lvl="0" indent="0" algn="l" defTabSz="548457" rtl="0" eaLnBrk="1" fontAlgn="auto" latinLnBrk="0" hangingPunct="1">
                        <a:lnSpc>
                          <a:spcPct val="100000"/>
                        </a:lnSpc>
                        <a:spcBef>
                          <a:spcPts val="0"/>
                        </a:spcBef>
                        <a:spcAft>
                          <a:spcPts val="0"/>
                        </a:spcAft>
                        <a:buClrTx/>
                        <a:buSzTx/>
                        <a:buFontTx/>
                        <a:buNone/>
                        <a:tabLst/>
                        <a:defRPr/>
                      </a:pPr>
                      <a:endParaRPr lang="en-US" sz="2000" dirty="0"/>
                    </a:p>
                  </a:txBody>
                  <a:tcPr/>
                </a:tc>
                <a:extLst>
                  <a:ext uri="{0D108BD9-81ED-4DB2-BD59-A6C34878D82A}">
                    <a16:rowId xmlns:a16="http://schemas.microsoft.com/office/drawing/2014/main" val="3153618098"/>
                  </a:ext>
                </a:extLst>
              </a:tr>
              <a:tr h="370840">
                <a:tc>
                  <a:txBody>
                    <a:bodyPr/>
                    <a:lstStyle/>
                    <a:p>
                      <a:r>
                        <a:rPr lang="en-US" sz="2000" dirty="0"/>
                        <a:t>Included in kits</a:t>
                      </a:r>
                    </a:p>
                    <a:p>
                      <a:endParaRPr lang="en-US" sz="2000" dirty="0"/>
                    </a:p>
                  </a:txBody>
                  <a:tcPr/>
                </a:tc>
                <a:extLst>
                  <a:ext uri="{0D108BD9-81ED-4DB2-BD59-A6C34878D82A}">
                    <a16:rowId xmlns:a16="http://schemas.microsoft.com/office/drawing/2014/main" val="2118343251"/>
                  </a:ext>
                </a:extLst>
              </a:tr>
              <a:tr h="370840">
                <a:tc>
                  <a:txBody>
                    <a:bodyPr/>
                    <a:lstStyle/>
                    <a:p>
                      <a:r>
                        <a:rPr lang="en-US" sz="2000" dirty="0"/>
                        <a:t>Provided a la carte</a:t>
                      </a:r>
                      <a:r>
                        <a:rPr lang="en-US" sz="2000" baseline="0" dirty="0"/>
                        <a:t> only</a:t>
                      </a:r>
                      <a:endParaRPr lang="en-US" sz="2000" dirty="0"/>
                    </a:p>
                  </a:txBody>
                  <a:tcPr/>
                </a:tc>
                <a:extLst>
                  <a:ext uri="{0D108BD9-81ED-4DB2-BD59-A6C34878D82A}">
                    <a16:rowId xmlns:a16="http://schemas.microsoft.com/office/drawing/2014/main" val="152332575"/>
                  </a:ext>
                </a:extLst>
              </a:tr>
            </a:tbl>
          </a:graphicData>
        </a:graphic>
      </p:graphicFrame>
    </p:spTree>
    <p:extLst>
      <p:ext uri="{BB962C8B-B14F-4D97-AF65-F5344CB8AC3E}">
        <p14:creationId xmlns:p14="http://schemas.microsoft.com/office/powerpoint/2010/main" val="132102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Slide Number Placeholder 14"/>
          <p:cNvSpPr>
            <a:spLocks noGrp="1"/>
          </p:cNvSpPr>
          <p:nvPr>
            <p:ph type="sldNum" sz="quarter" idx="11"/>
          </p:nvPr>
        </p:nvSpPr>
        <p:spPr/>
        <p:txBody>
          <a:bodyPr/>
          <a:lstStyle/>
          <a:p>
            <a:fld id="{A3032E39-2DD7-6341-87B9-9AB98FE36691}" type="slidenum">
              <a:rPr lang="en-US" smtClean="0"/>
              <a:pPr/>
              <a:t>10</a:t>
            </a:fld>
            <a:endParaRPr lang="en-US" dirty="0"/>
          </a:p>
        </p:txBody>
      </p:sp>
      <p:sp>
        <p:nvSpPr>
          <p:cNvPr id="9" name="Footer Placeholder 8"/>
          <p:cNvSpPr>
            <a:spLocks noGrp="1"/>
          </p:cNvSpPr>
          <p:nvPr>
            <p:ph type="ftr" sz="quarter" idx="10"/>
          </p:nvPr>
        </p:nvSpPr>
        <p:spPr/>
        <p:txBody>
          <a:bodyPr/>
          <a:lstStyle/>
          <a:p>
            <a:r>
              <a:rPr lang="en-US"/>
              <a:t>PMD020227-1.0 | © 2017 Medtronic Inc. All Rights Reserved.</a:t>
            </a:r>
            <a:endParaRPr lang="en-US" dirty="0"/>
          </a:p>
        </p:txBody>
      </p:sp>
      <p:sp>
        <p:nvSpPr>
          <p:cNvPr id="7170" name="Rectangle 2"/>
          <p:cNvSpPr>
            <a:spLocks noGrp="1" noChangeArrowheads="1"/>
          </p:cNvSpPr>
          <p:nvPr>
            <p:ph type="title"/>
          </p:nvPr>
        </p:nvSpPr>
        <p:spPr/>
        <p:txBody>
          <a:bodyPr/>
          <a:lstStyle/>
          <a:p>
            <a:r>
              <a:rPr lang="en-US" altLang="en-US"/>
              <a:t>Access</a:t>
            </a:r>
            <a:br>
              <a:rPr lang="en-US" altLang="en-US"/>
            </a:br>
            <a:br>
              <a:rPr lang="en-US"/>
            </a:br>
            <a:br>
              <a:rPr lang="en-US" altLang="en-US"/>
            </a:br>
            <a:r>
              <a:rPr lang="en-US" altLang="en-US"/>
              <a:t>	</a:t>
            </a:r>
            <a:endParaRPr lang="en-US" altLang="en-US" dirty="0"/>
          </a:p>
        </p:txBody>
      </p:sp>
      <p:sp>
        <p:nvSpPr>
          <p:cNvPr id="28" name="Text Placeholder 27"/>
          <p:cNvSpPr>
            <a:spLocks noGrp="1"/>
          </p:cNvSpPr>
          <p:nvPr>
            <p:ph type="body" sz="quarter" idx="12"/>
          </p:nvPr>
        </p:nvSpPr>
        <p:spPr/>
        <p:txBody>
          <a:bodyPr/>
          <a:lstStyle/>
          <a:p>
            <a:r>
              <a:rPr lang="en-US"/>
              <a:t>KYPHON EXPRESS™ OSTEO INTRODUCER™ SYSTEM</a:t>
            </a:r>
            <a:endParaRPr lang="en-US" dirty="0"/>
          </a:p>
        </p:txBody>
      </p:sp>
      <p:sp>
        <p:nvSpPr>
          <p:cNvPr id="29" name="TextBox 28"/>
          <p:cNvSpPr txBox="1">
            <a:spLocks noChangeArrowheads="1"/>
          </p:cNvSpPr>
          <p:nvPr/>
        </p:nvSpPr>
        <p:spPr bwMode="auto">
          <a:xfrm>
            <a:off x="9911269" y="7012682"/>
            <a:ext cx="2056204"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ヒラギノ角ゴ Pro W3" pitchFamily="-112" charset="-128"/>
              </a:defRPr>
            </a:lvl1pPr>
            <a:lvl2pPr marL="742950" indent="-285750" eaLnBrk="0" hangingPunct="0">
              <a:defRPr>
                <a:solidFill>
                  <a:schemeClr val="tx1"/>
                </a:solidFill>
                <a:latin typeface="Arial" charset="0"/>
                <a:ea typeface="ヒラギノ角ゴ Pro W3" pitchFamily="-112" charset="-128"/>
              </a:defRPr>
            </a:lvl2pPr>
            <a:lvl3pPr marL="1143000" indent="-228600" eaLnBrk="0" hangingPunct="0">
              <a:defRPr>
                <a:solidFill>
                  <a:schemeClr val="tx1"/>
                </a:solidFill>
                <a:latin typeface="Arial" charset="0"/>
                <a:ea typeface="ヒラギノ角ゴ Pro W3" pitchFamily="-112" charset="-128"/>
              </a:defRPr>
            </a:lvl3pPr>
            <a:lvl4pPr marL="1600200" indent="-228600" eaLnBrk="0" hangingPunct="0">
              <a:defRPr>
                <a:solidFill>
                  <a:schemeClr val="tx1"/>
                </a:solidFill>
                <a:latin typeface="Arial" charset="0"/>
                <a:ea typeface="ヒラギノ角ゴ Pro W3" pitchFamily="-112" charset="-128"/>
              </a:defRPr>
            </a:lvl4pPr>
            <a:lvl5pPr marL="2057400" indent="-228600" eaLnBrk="0" hangingPunct="0">
              <a:defRPr>
                <a:solidFill>
                  <a:schemeClr val="tx1"/>
                </a:solidFill>
                <a:latin typeface="Arial" charset="0"/>
                <a:ea typeface="ヒラギノ角ゴ Pro W3" pitchFamily="-112" charset="-128"/>
              </a:defRPr>
            </a:lvl5pPr>
            <a:lvl6pPr marL="2514600" indent="-228600" eaLnBrk="0" fontAlgn="base" hangingPunct="0">
              <a:spcBef>
                <a:spcPct val="0"/>
              </a:spcBef>
              <a:spcAft>
                <a:spcPct val="0"/>
              </a:spcAft>
              <a:defRPr>
                <a:solidFill>
                  <a:schemeClr val="tx1"/>
                </a:solidFill>
                <a:latin typeface="Arial" charset="0"/>
                <a:ea typeface="ヒラギノ角ゴ Pro W3" pitchFamily="-112" charset="-128"/>
              </a:defRPr>
            </a:lvl6pPr>
            <a:lvl7pPr marL="2971800" indent="-228600" eaLnBrk="0" fontAlgn="base" hangingPunct="0">
              <a:spcBef>
                <a:spcPct val="0"/>
              </a:spcBef>
              <a:spcAft>
                <a:spcPct val="0"/>
              </a:spcAft>
              <a:defRPr>
                <a:solidFill>
                  <a:schemeClr val="tx1"/>
                </a:solidFill>
                <a:latin typeface="Arial" charset="0"/>
                <a:ea typeface="ヒラギノ角ゴ Pro W3" pitchFamily="-112" charset="-128"/>
              </a:defRPr>
            </a:lvl7pPr>
            <a:lvl8pPr marL="3429000" indent="-228600" eaLnBrk="0" fontAlgn="base" hangingPunct="0">
              <a:spcBef>
                <a:spcPct val="0"/>
              </a:spcBef>
              <a:spcAft>
                <a:spcPct val="0"/>
              </a:spcAft>
              <a:defRPr>
                <a:solidFill>
                  <a:schemeClr val="tx1"/>
                </a:solidFill>
                <a:latin typeface="Arial" charset="0"/>
                <a:ea typeface="ヒラギノ角ゴ Pro W3" pitchFamily="-112" charset="-128"/>
              </a:defRPr>
            </a:lvl8pPr>
            <a:lvl9pPr marL="3886200" indent="-228600" eaLnBrk="0" fontAlgn="base" hangingPunct="0">
              <a:spcBef>
                <a:spcPct val="0"/>
              </a:spcBef>
              <a:spcAft>
                <a:spcPct val="0"/>
              </a:spcAft>
              <a:defRPr>
                <a:solidFill>
                  <a:schemeClr val="tx1"/>
                </a:solidFill>
                <a:latin typeface="Arial" charset="0"/>
                <a:ea typeface="ヒラギノ角ゴ Pro W3" pitchFamily="-112" charset="-128"/>
              </a:defRPr>
            </a:lvl9pPr>
          </a:lstStyle>
          <a:p>
            <a:pPr eaLnBrk="1" hangingPunct="1"/>
            <a:r>
              <a:rPr lang="en-US" altLang="en-US" sz="1920" dirty="0"/>
              <a:t>A la Carte Option</a:t>
            </a:r>
          </a:p>
        </p:txBody>
      </p:sp>
      <p:cxnSp>
        <p:nvCxnSpPr>
          <p:cNvPr id="31" name="Straight Connector 30"/>
          <p:cNvCxnSpPr/>
          <p:nvPr/>
        </p:nvCxnSpPr>
        <p:spPr>
          <a:xfrm>
            <a:off x="8573133" y="1501146"/>
            <a:ext cx="15682" cy="5068231"/>
          </a:xfrm>
          <a:prstGeom prst="line">
            <a:avLst/>
          </a:prstGeom>
          <a:ln w="19050">
            <a:solidFill>
              <a:srgbClr val="000000"/>
            </a:solidFill>
            <a:prstDash val="dash"/>
          </a:ln>
        </p:spPr>
        <p:style>
          <a:lnRef idx="1">
            <a:schemeClr val="accent1"/>
          </a:lnRef>
          <a:fillRef idx="0">
            <a:schemeClr val="accent1"/>
          </a:fillRef>
          <a:effectRef idx="0">
            <a:schemeClr val="accent1"/>
          </a:effectRef>
          <a:fontRef idx="minor">
            <a:schemeClr val="tx1"/>
          </a:fontRef>
        </p:style>
      </p:cxnSp>
      <p:pic>
        <p:nvPicPr>
          <p:cNvPr id="7168" name="Picture 7167"/>
          <p:cNvPicPr>
            <a:picLocks noChangeAspect="1"/>
          </p:cNvPicPr>
          <p:nvPr/>
        </p:nvPicPr>
        <p:blipFill>
          <a:blip r:embed="rId3"/>
          <a:stretch>
            <a:fillRect/>
          </a:stretch>
        </p:blipFill>
        <p:spPr>
          <a:xfrm rot="5400000">
            <a:off x="2224913" y="1949539"/>
            <a:ext cx="5012387" cy="4777647"/>
          </a:xfrm>
          <a:prstGeom prst="rect">
            <a:avLst/>
          </a:prstGeom>
        </p:spPr>
      </p:pic>
      <p:pic>
        <p:nvPicPr>
          <p:cNvPr id="7169" name="Picture 7168"/>
          <p:cNvPicPr>
            <a:picLocks noChangeAspect="1"/>
          </p:cNvPicPr>
          <p:nvPr/>
        </p:nvPicPr>
        <p:blipFill>
          <a:blip r:embed="rId4"/>
          <a:stretch>
            <a:fillRect/>
          </a:stretch>
        </p:blipFill>
        <p:spPr>
          <a:xfrm rot="5400000">
            <a:off x="8582390" y="3469892"/>
            <a:ext cx="4986026" cy="1956103"/>
          </a:xfrm>
          <a:prstGeom prst="rect">
            <a:avLst/>
          </a:prstGeom>
        </p:spPr>
      </p:pic>
    </p:spTree>
    <p:extLst>
      <p:ext uri="{BB962C8B-B14F-4D97-AF65-F5344CB8AC3E}">
        <p14:creationId xmlns:p14="http://schemas.microsoft.com/office/powerpoint/2010/main" val="185277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Channel creation</a:t>
            </a:r>
            <a:br>
              <a:rPr lang="en-US" dirty="0"/>
            </a:br>
            <a:r>
              <a:rPr lang="en-US" dirty="0"/>
              <a:t>biopsy/drill</a:t>
            </a:r>
          </a:p>
        </p:txBody>
      </p:sp>
    </p:spTree>
    <p:extLst>
      <p:ext uri="{BB962C8B-B14F-4D97-AF65-F5344CB8AC3E}">
        <p14:creationId xmlns:p14="http://schemas.microsoft.com/office/powerpoint/2010/main" val="2097974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12</a:t>
            </a:fld>
            <a:endParaRPr lang="en-US" dirty="0"/>
          </a:p>
        </p:txBody>
      </p:sp>
      <p:sp>
        <p:nvSpPr>
          <p:cNvPr id="3" name="Footer Placeholder 2"/>
          <p:cNvSpPr>
            <a:spLocks noGrp="1"/>
          </p:cNvSpPr>
          <p:nvPr>
            <p:ph type="ftr" sz="quarter" idx="10"/>
          </p:nvPr>
        </p:nvSpPr>
        <p:spPr/>
        <p:txBody>
          <a:bodyPr/>
          <a:lstStyle/>
          <a:p>
            <a:r>
              <a:rPr lang="en-US" dirty="0"/>
              <a:t>PMD020227-1.0 | © 2017 Medtronic Inc. All Rights Reserved.</a:t>
            </a:r>
          </a:p>
        </p:txBody>
      </p:sp>
      <p:sp>
        <p:nvSpPr>
          <p:cNvPr id="4" name="Title 3"/>
          <p:cNvSpPr>
            <a:spLocks noGrp="1"/>
          </p:cNvSpPr>
          <p:nvPr>
            <p:ph type="title"/>
          </p:nvPr>
        </p:nvSpPr>
        <p:spPr/>
        <p:txBody>
          <a:bodyPr/>
          <a:lstStyle/>
          <a:p>
            <a:r>
              <a:rPr lang="en-US"/>
              <a:t>Channel creation</a:t>
            </a:r>
            <a:endParaRPr lang="en-US" dirty="0"/>
          </a:p>
        </p:txBody>
      </p:sp>
      <p:sp>
        <p:nvSpPr>
          <p:cNvPr id="10" name="Text Placeholder 9"/>
          <p:cNvSpPr>
            <a:spLocks noGrp="1"/>
          </p:cNvSpPr>
          <p:nvPr>
            <p:ph type="body" sz="quarter" idx="12"/>
          </p:nvPr>
        </p:nvSpPr>
        <p:spPr/>
        <p:txBody>
          <a:bodyPr/>
          <a:lstStyle/>
          <a:p>
            <a:r>
              <a:rPr lang="en-US" dirty="0"/>
              <a:t>options</a:t>
            </a:r>
          </a:p>
        </p:txBody>
      </p:sp>
      <p:sp>
        <p:nvSpPr>
          <p:cNvPr id="17" name="Content Placeholder 16"/>
          <p:cNvSpPr>
            <a:spLocks noGrp="1"/>
          </p:cNvSpPr>
          <p:nvPr>
            <p:ph idx="1"/>
          </p:nvPr>
        </p:nvSpPr>
        <p:spPr/>
        <p:txBody>
          <a:bodyPr/>
          <a:lstStyle/>
          <a:p>
            <a:pPr marL="0" indent="0">
              <a:buNone/>
            </a:pPr>
            <a:r>
              <a:rPr lang="en-US" sz="2000" dirty="0"/>
              <a:t>Use the Bone Biopsy Device or Precision Drill to create a channel for the balloon</a:t>
            </a:r>
          </a:p>
          <a:p>
            <a:pPr marL="0" indent="0">
              <a:buNone/>
            </a:pP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5690" y="4446270"/>
            <a:ext cx="8838470" cy="209685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725" y="1785740"/>
            <a:ext cx="10058400" cy="3260308"/>
          </a:xfrm>
          <a:prstGeom prst="rect">
            <a:avLst/>
          </a:prstGeom>
        </p:spPr>
      </p:pic>
      <p:sp>
        <p:nvSpPr>
          <p:cNvPr id="8" name="TextBox 7"/>
          <p:cNvSpPr txBox="1"/>
          <p:nvPr/>
        </p:nvSpPr>
        <p:spPr>
          <a:xfrm>
            <a:off x="11220993" y="3231424"/>
            <a:ext cx="3187337" cy="509451"/>
          </a:xfrm>
          <a:prstGeom prst="rect">
            <a:avLst/>
          </a:prstGeom>
          <a:noFill/>
        </p:spPr>
        <p:txBody>
          <a:bodyPr wrap="square" lIns="0" tIns="0" rIns="0" bIns="0" rtlCol="0" anchor="t" anchorCtr="0">
            <a:noAutofit/>
          </a:bodyPr>
          <a:lstStyle/>
          <a:p>
            <a:pPr>
              <a:lnSpc>
                <a:spcPts val="1900"/>
              </a:lnSpc>
            </a:pPr>
            <a:r>
              <a:rPr lang="en-US" sz="2400" dirty="0">
                <a:solidFill>
                  <a:schemeClr val="tx2"/>
                </a:solidFill>
                <a:cs typeface="Effra"/>
              </a:rPr>
              <a:t>Bone Biopsy Device (a la carte option)</a:t>
            </a:r>
          </a:p>
        </p:txBody>
      </p:sp>
      <p:sp>
        <p:nvSpPr>
          <p:cNvPr id="9" name="TextBox 8"/>
          <p:cNvSpPr txBox="1"/>
          <p:nvPr/>
        </p:nvSpPr>
        <p:spPr>
          <a:xfrm>
            <a:off x="11220993" y="5210708"/>
            <a:ext cx="3187337" cy="509451"/>
          </a:xfrm>
          <a:prstGeom prst="rect">
            <a:avLst/>
          </a:prstGeom>
          <a:noFill/>
        </p:spPr>
        <p:txBody>
          <a:bodyPr wrap="square" lIns="0" tIns="0" rIns="0" bIns="0" rtlCol="0" anchor="t" anchorCtr="0">
            <a:noAutofit/>
          </a:bodyPr>
          <a:lstStyle/>
          <a:p>
            <a:pPr>
              <a:lnSpc>
                <a:spcPts val="1900"/>
              </a:lnSpc>
            </a:pPr>
            <a:r>
              <a:rPr lang="en-US" sz="2400" dirty="0">
                <a:solidFill>
                  <a:schemeClr val="tx2"/>
                </a:solidFill>
                <a:cs typeface="Effra"/>
              </a:rPr>
              <a:t>Precision Drill</a:t>
            </a:r>
          </a:p>
        </p:txBody>
      </p:sp>
      <p:sp>
        <p:nvSpPr>
          <p:cNvPr id="12" name="TextBox 11"/>
          <p:cNvSpPr txBox="1"/>
          <p:nvPr/>
        </p:nvSpPr>
        <p:spPr>
          <a:xfrm>
            <a:off x="1200150" y="6305550"/>
            <a:ext cx="914400" cy="914400"/>
          </a:xfrm>
          <a:prstGeom prst="rect">
            <a:avLst/>
          </a:prstGeom>
          <a:noFill/>
        </p:spPr>
        <p:txBody>
          <a:bodyPr wrap="none" lIns="0" tIns="0" rIns="0" bIns="0" rtlCol="0" anchor="t" anchorCtr="0">
            <a:noAutofit/>
          </a:bodyPr>
          <a:lstStyle/>
          <a:p>
            <a:pPr marL="115888" indent="-115888">
              <a:lnSpc>
                <a:spcPts val="1900"/>
              </a:lnSpc>
              <a:buFont typeface="Wingdings" charset="2"/>
              <a:buChar char="§"/>
            </a:pPr>
            <a:endParaRPr lang="en-US" sz="1600" dirty="0" err="1">
              <a:cs typeface="Effra"/>
            </a:endParaRPr>
          </a:p>
        </p:txBody>
      </p:sp>
    </p:spTree>
    <p:extLst>
      <p:ext uri="{BB962C8B-B14F-4D97-AF65-F5344CB8AC3E}">
        <p14:creationId xmlns:p14="http://schemas.microsoft.com/office/powerpoint/2010/main" val="4268263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Channel creation</a:t>
            </a:r>
          </a:p>
        </p:txBody>
      </p:sp>
      <p:sp>
        <p:nvSpPr>
          <p:cNvPr id="5" name="Text Placeholder 4"/>
          <p:cNvSpPr>
            <a:spLocks noGrp="1"/>
          </p:cNvSpPr>
          <p:nvPr>
            <p:ph type="body" sz="quarter" idx="12"/>
          </p:nvPr>
        </p:nvSpPr>
        <p:spPr/>
        <p:txBody>
          <a:bodyPr/>
          <a:lstStyle/>
          <a:p>
            <a:r>
              <a:rPr lang="en-US" dirty="0"/>
              <a:t>Instrument markings</a:t>
            </a:r>
          </a:p>
        </p:txBody>
      </p:sp>
      <p:sp>
        <p:nvSpPr>
          <p:cNvPr id="4" name="Content Placeholder 3"/>
          <p:cNvSpPr>
            <a:spLocks noGrp="1"/>
          </p:cNvSpPr>
          <p:nvPr>
            <p:ph idx="1"/>
          </p:nvPr>
        </p:nvSpPr>
        <p:spPr/>
        <p:txBody>
          <a:bodyPr/>
          <a:lstStyle/>
          <a:p>
            <a:pPr marL="0" indent="0">
              <a:buNone/>
            </a:pPr>
            <a:r>
              <a:rPr lang="en-US" dirty="0"/>
              <a:t>Instruments used after initial access have consistent markings</a:t>
            </a:r>
          </a:p>
          <a:p>
            <a:pPr lvl="1"/>
            <a:r>
              <a:rPr lang="en-US" dirty="0"/>
              <a:t>Distal line indicates that the distal end of the instrument is flush with the distal tip of the cannula.</a:t>
            </a:r>
          </a:p>
          <a:p>
            <a:pPr lvl="1"/>
            <a:r>
              <a:rPr lang="en-US" dirty="0"/>
              <a:t>1cm markings proximal</a:t>
            </a:r>
          </a:p>
        </p:txBody>
      </p:sp>
      <p:pic>
        <p:nvPicPr>
          <p:cNvPr id="7" name="Picture 6"/>
          <p:cNvPicPr>
            <a:picLocks noChangeAspect="1"/>
          </p:cNvPicPr>
          <p:nvPr/>
        </p:nvPicPr>
        <p:blipFill>
          <a:blip r:embed="rId2"/>
          <a:stretch>
            <a:fillRect/>
          </a:stretch>
        </p:blipFill>
        <p:spPr>
          <a:xfrm>
            <a:off x="3855844" y="2633133"/>
            <a:ext cx="6034541" cy="195055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970" y="5447359"/>
            <a:ext cx="8838470" cy="2096851"/>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5146" t="20087" r="6717" b="20085"/>
          <a:stretch/>
        </p:blipFill>
        <p:spPr>
          <a:xfrm>
            <a:off x="761875" y="3608413"/>
            <a:ext cx="8999220" cy="1950559"/>
          </a:xfrm>
          <a:prstGeom prst="rect">
            <a:avLst/>
          </a:prstGeom>
        </p:spPr>
      </p:pic>
      <p:cxnSp>
        <p:nvCxnSpPr>
          <p:cNvPr id="11" name="Straight Connector 10"/>
          <p:cNvCxnSpPr/>
          <p:nvPr/>
        </p:nvCxnSpPr>
        <p:spPr>
          <a:xfrm>
            <a:off x="4076700" y="3608413"/>
            <a:ext cx="38100" cy="3447707"/>
          </a:xfrm>
          <a:prstGeom prst="line">
            <a:avLst/>
          </a:prstGeom>
          <a:ln w="38100" cap="sq">
            <a:solidFill>
              <a:schemeClr val="tx1"/>
            </a:solidFill>
            <a:prstDash val="lgDash"/>
            <a:roun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722995" y="3668271"/>
            <a:ext cx="38100" cy="3447707"/>
          </a:xfrm>
          <a:prstGeom prst="line">
            <a:avLst/>
          </a:prstGeom>
          <a:ln w="38100" cap="sq">
            <a:solidFill>
              <a:schemeClr val="tx1"/>
            </a:solidFill>
            <a:prstDash val="lgDash"/>
            <a:round/>
          </a:ln>
          <a:effectLst/>
        </p:spPr>
        <p:style>
          <a:lnRef idx="2">
            <a:schemeClr val="accent1"/>
          </a:lnRef>
          <a:fillRef idx="0">
            <a:schemeClr val="accent1"/>
          </a:fillRef>
          <a:effectRef idx="1">
            <a:schemeClr val="accent1"/>
          </a:effectRef>
          <a:fontRef idx="minor">
            <a:schemeClr val="tx1"/>
          </a:fontRef>
        </p:style>
      </p:cxnSp>
      <p:sp>
        <p:nvSpPr>
          <p:cNvPr id="2" name="Footer Placeholder 1">
            <a:extLst>
              <a:ext uri="{FF2B5EF4-FFF2-40B4-BE49-F238E27FC236}">
                <a16:creationId xmlns:a16="http://schemas.microsoft.com/office/drawing/2014/main" id="{D273B54A-F470-4EBB-B478-94187AC2DD3B}"/>
              </a:ext>
            </a:extLst>
          </p:cNvPr>
          <p:cNvSpPr>
            <a:spLocks noGrp="1"/>
          </p:cNvSpPr>
          <p:nvPr>
            <p:ph type="ftr" sz="quarter" idx="10"/>
          </p:nvPr>
        </p:nvSpPr>
        <p:spPr/>
        <p:txBody>
          <a:bodyPr/>
          <a:lstStyle/>
          <a:p>
            <a:r>
              <a:rPr lang="en-US"/>
              <a:t>PMD020227-1.0 | © 2017 Medtronic Inc. All Rights Reserved.</a:t>
            </a:r>
            <a:endParaRPr lang="en-US" dirty="0"/>
          </a:p>
        </p:txBody>
      </p:sp>
      <p:sp>
        <p:nvSpPr>
          <p:cNvPr id="6" name="Slide Number Placeholder 5">
            <a:extLst>
              <a:ext uri="{FF2B5EF4-FFF2-40B4-BE49-F238E27FC236}">
                <a16:creationId xmlns:a16="http://schemas.microsoft.com/office/drawing/2014/main" id="{9A53796F-0359-41A1-B4AB-CFAE31FC48B1}"/>
              </a:ext>
            </a:extLst>
          </p:cNvPr>
          <p:cNvSpPr>
            <a:spLocks noGrp="1"/>
          </p:cNvSpPr>
          <p:nvPr>
            <p:ph type="sldNum" sz="quarter" idx="11"/>
          </p:nvPr>
        </p:nvSpPr>
        <p:spPr/>
        <p:txBody>
          <a:bodyPr/>
          <a:lstStyle/>
          <a:p>
            <a:fld id="{A3032E39-2DD7-6341-87B9-9AB98FE36691}" type="slidenum">
              <a:rPr lang="en-US" smtClean="0"/>
              <a:pPr/>
              <a:t>13</a:t>
            </a:fld>
            <a:endParaRPr lang="en-US" dirty="0"/>
          </a:p>
        </p:txBody>
      </p:sp>
    </p:spTree>
    <p:extLst>
      <p:ext uri="{BB962C8B-B14F-4D97-AF65-F5344CB8AC3E}">
        <p14:creationId xmlns:p14="http://schemas.microsoft.com/office/powerpoint/2010/main" val="130772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Channel creation</a:t>
            </a:r>
          </a:p>
        </p:txBody>
      </p:sp>
      <p:sp>
        <p:nvSpPr>
          <p:cNvPr id="20" name="Text Placeholder 19"/>
          <p:cNvSpPr>
            <a:spLocks noGrp="1"/>
          </p:cNvSpPr>
          <p:nvPr>
            <p:ph type="body" sz="quarter" idx="12"/>
          </p:nvPr>
        </p:nvSpPr>
        <p:spPr/>
        <p:txBody>
          <a:bodyPr/>
          <a:lstStyle/>
          <a:p>
            <a:r>
              <a:rPr lang="en-US" dirty="0"/>
              <a:t>Bone biopsy device (BBD) A la carte</a:t>
            </a:r>
          </a:p>
        </p:txBody>
      </p:sp>
      <p:sp>
        <p:nvSpPr>
          <p:cNvPr id="3" name="Content Placeholder 2"/>
          <p:cNvSpPr>
            <a:spLocks noGrp="1"/>
          </p:cNvSpPr>
          <p:nvPr>
            <p:ph idx="1"/>
          </p:nvPr>
        </p:nvSpPr>
        <p:spPr>
          <a:xfrm>
            <a:off x="457200" y="1596604"/>
            <a:ext cx="7522047" cy="5623560"/>
          </a:xfrm>
        </p:spPr>
        <p:txBody>
          <a:bodyPr/>
          <a:lstStyle/>
          <a:p>
            <a:r>
              <a:rPr lang="en-US" dirty="0"/>
              <a:t>Use to obtain a core sample of bone</a:t>
            </a:r>
          </a:p>
          <a:p>
            <a:pPr lvl="1"/>
            <a:r>
              <a:rPr lang="en-US" altLang="en-US" dirty="0"/>
              <a:t>Sharp, Concave Cutting tip</a:t>
            </a:r>
          </a:p>
          <a:p>
            <a:pPr lvl="1"/>
            <a:r>
              <a:rPr lang="en-US" altLang="en-US" dirty="0"/>
              <a:t>No mallet required</a:t>
            </a:r>
          </a:p>
          <a:p>
            <a:pPr lvl="1"/>
            <a:r>
              <a:rPr lang="en-US" altLang="en-US" dirty="0"/>
              <a:t>Not included in </a:t>
            </a:r>
            <a:r>
              <a:rPr lang="en-US" altLang="en-US" dirty="0" err="1"/>
              <a:t>KyphoPak</a:t>
            </a:r>
            <a:r>
              <a:rPr lang="en-US" altLang="en-US" dirty="0"/>
              <a:t> Tray</a:t>
            </a:r>
          </a:p>
          <a:p>
            <a:pPr lvl="1"/>
            <a:r>
              <a:rPr lang="en-US" altLang="en-US" dirty="0"/>
              <a:t>Sold a la carte or in a 10 pack</a:t>
            </a:r>
          </a:p>
          <a:p>
            <a:pPr lvl="1"/>
            <a:endParaRPr lang="en-US" altLang="en-US" dirty="0"/>
          </a:p>
          <a:p>
            <a:pPr lvl="1"/>
            <a:endParaRPr lang="en-US" altLang="en-US" dirty="0"/>
          </a:p>
          <a:p>
            <a:pPr lvl="1"/>
            <a:endParaRPr lang="en-US" dirty="0"/>
          </a:p>
        </p:txBody>
      </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4" name="Slide Number Placeholder 3"/>
          <p:cNvSpPr>
            <a:spLocks noGrp="1"/>
          </p:cNvSpPr>
          <p:nvPr>
            <p:ph type="sldNum" sz="quarter" idx="11"/>
          </p:nvPr>
        </p:nvSpPr>
        <p:spPr/>
        <p:txBody>
          <a:bodyPr/>
          <a:lstStyle/>
          <a:p>
            <a:fld id="{A3032E39-2DD7-6341-87B9-9AB98FE36691}" type="slidenum">
              <a:rPr lang="en-US" smtClean="0"/>
              <a:pPr/>
              <a:t>14</a:t>
            </a:fld>
            <a:endParaRPr lang="en-US" dirty="0"/>
          </a:p>
        </p:txBody>
      </p:sp>
      <p:pic>
        <p:nvPicPr>
          <p:cNvPr id="7" name="Picture 6"/>
          <p:cNvPicPr>
            <a:picLocks noChangeAspect="1"/>
          </p:cNvPicPr>
          <p:nvPr/>
        </p:nvPicPr>
        <p:blipFill>
          <a:blip r:embed="rId2"/>
          <a:stretch>
            <a:fillRect/>
          </a:stretch>
        </p:blipFill>
        <p:spPr>
          <a:xfrm>
            <a:off x="3324381" y="5238458"/>
            <a:ext cx="8563530" cy="2089205"/>
          </a:xfrm>
          <a:prstGeom prst="rect">
            <a:avLst/>
          </a:prstGeom>
        </p:spPr>
      </p:pic>
      <p:pic>
        <p:nvPicPr>
          <p:cNvPr id="14" name="Picture 13"/>
          <p:cNvPicPr>
            <a:picLocks noChangeAspect="1"/>
          </p:cNvPicPr>
          <p:nvPr/>
        </p:nvPicPr>
        <p:blipFill rotWithShape="1">
          <a:blip r:embed="rId3"/>
          <a:srcRect l="8240" t="21834" r="8597" b="19273"/>
          <a:stretch/>
        </p:blipFill>
        <p:spPr>
          <a:xfrm>
            <a:off x="685800" y="3834499"/>
            <a:ext cx="8845791" cy="2074898"/>
          </a:xfrm>
          <a:prstGeom prst="rect">
            <a:avLst/>
          </a:prstGeom>
        </p:spPr>
      </p:pic>
    </p:spTree>
    <p:extLst>
      <p:ext uri="{BB962C8B-B14F-4D97-AF65-F5344CB8AC3E}">
        <p14:creationId xmlns:p14="http://schemas.microsoft.com/office/powerpoint/2010/main" val="4245302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dirty="0"/>
              <a:t>Channel creation</a:t>
            </a:r>
          </a:p>
        </p:txBody>
      </p:sp>
      <p:sp>
        <p:nvSpPr>
          <p:cNvPr id="29699" name="Rectangle 3"/>
          <p:cNvSpPr>
            <a:spLocks noGrp="1" noChangeArrowheads="1"/>
          </p:cNvSpPr>
          <p:nvPr>
            <p:ph type="body" sz="quarter" idx="12"/>
          </p:nvPr>
        </p:nvSpPr>
        <p:spPr/>
        <p:txBody>
          <a:bodyPr/>
          <a:lstStyle/>
          <a:p>
            <a:r>
              <a:rPr lang="en-US" dirty="0"/>
              <a:t>Bone biopsy device (BBD) A la carte</a:t>
            </a:r>
          </a:p>
          <a:p>
            <a:endParaRPr lang="en-US" altLang="en-US" dirty="0"/>
          </a:p>
        </p:txBody>
      </p:sp>
      <p:sp>
        <p:nvSpPr>
          <p:cNvPr id="5" name="Content Placeholder 4"/>
          <p:cNvSpPr>
            <a:spLocks noGrp="1"/>
          </p:cNvSpPr>
          <p:nvPr>
            <p:ph idx="1"/>
          </p:nvPr>
        </p:nvSpPr>
        <p:spPr/>
        <p:txBody>
          <a:bodyPr/>
          <a:lstStyle/>
          <a:p>
            <a:pPr marL="0" indent="0">
              <a:buNone/>
            </a:pPr>
            <a:r>
              <a:rPr lang="en-US" altLang="en-US" dirty="0"/>
              <a:t>Syringe may be used to aspirate the sample </a:t>
            </a:r>
          </a:p>
          <a:p>
            <a:pPr marL="0" indent="0">
              <a:buNone/>
            </a:pPr>
            <a:r>
              <a:rPr lang="en-US" altLang="en-US" dirty="0"/>
              <a:t>Vacuum can also be created by capping with a finger</a:t>
            </a:r>
          </a:p>
          <a:p>
            <a:endParaRPr lang="en-US" dirty="0"/>
          </a:p>
        </p:txBody>
      </p:sp>
      <p:pic>
        <p:nvPicPr>
          <p:cNvPr id="29700" name="Picture 4" descr="BBD syri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225" y="3117274"/>
            <a:ext cx="9044247" cy="379267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p:cNvSpPr>
            <a:spLocks noGrp="1"/>
          </p:cNvSpPr>
          <p:nvPr>
            <p:ph type="sldNum" sz="quarter" idx="11"/>
          </p:nvPr>
        </p:nvSpPr>
        <p:spPr/>
        <p:txBody>
          <a:bodyPr/>
          <a:lstStyle/>
          <a:p>
            <a:fld id="{A3032E39-2DD7-6341-87B9-9AB98FE36691}" type="slidenum">
              <a:rPr lang="en-US" smtClean="0"/>
              <a:pPr/>
              <a:t>15</a:t>
            </a:fld>
            <a:endParaRPr lang="en-US" dirty="0"/>
          </a:p>
        </p:txBody>
      </p:sp>
    </p:spTree>
    <p:extLst>
      <p:ext uri="{BB962C8B-B14F-4D97-AF65-F5344CB8AC3E}">
        <p14:creationId xmlns:p14="http://schemas.microsoft.com/office/powerpoint/2010/main" val="3103426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9699">
                                            <p:txEl>
                                              <p:pRg st="0" end="0"/>
                                            </p:txEl>
                                          </p:spTgt>
                                        </p:tgtEl>
                                        <p:attrNameLst>
                                          <p:attrName>ppt_c</p:attrName>
                                        </p:attrNameLst>
                                      </p:cBhvr>
                                      <p:to>
                                        <a:schemeClr val="bg2"/>
                                      </p:to>
                                    </p:animClr>
                                  </p:subTnLst>
                                </p:cTn>
                              </p:par>
                              <p:par>
                                <p:cTn id="7" presetID="9" presetClass="entr" presetSubtype="0" fill="hold" nodeType="withEffect">
                                  <p:stCondLst>
                                    <p:cond delay="0"/>
                                  </p:stCondLst>
                                  <p:childTnLst>
                                    <p:set>
                                      <p:cBhvr>
                                        <p:cTn id="8" dur="1" fill="hold">
                                          <p:stCondLst>
                                            <p:cond delay="0"/>
                                          </p:stCondLst>
                                        </p:cTn>
                                        <p:tgtEl>
                                          <p:spTgt spid="29700"/>
                                        </p:tgtEl>
                                        <p:attrNameLst>
                                          <p:attrName>style.visibility</p:attrName>
                                        </p:attrNameLst>
                                      </p:cBhvr>
                                      <p:to>
                                        <p:strVal val="visible"/>
                                      </p:to>
                                    </p:set>
                                    <p:animEffect transition="in" filter="dissolve">
                                      <p:cBhvr>
                                        <p:cTn id="9"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Channel creation</a:t>
            </a:r>
          </a:p>
        </p:txBody>
      </p:sp>
      <p:sp>
        <p:nvSpPr>
          <p:cNvPr id="10" name="Text Placeholder 9"/>
          <p:cNvSpPr>
            <a:spLocks noGrp="1"/>
          </p:cNvSpPr>
          <p:nvPr>
            <p:ph type="body" sz="quarter" idx="12"/>
          </p:nvPr>
        </p:nvSpPr>
        <p:spPr/>
        <p:txBody>
          <a:bodyPr/>
          <a:lstStyle/>
          <a:p>
            <a:r>
              <a:rPr lang="en-US" dirty="0"/>
              <a:t>Kyphon™ precision drill</a:t>
            </a:r>
          </a:p>
        </p:txBody>
      </p:sp>
      <p:sp>
        <p:nvSpPr>
          <p:cNvPr id="3" name="Content Placeholder 2"/>
          <p:cNvSpPr>
            <a:spLocks noGrp="1"/>
          </p:cNvSpPr>
          <p:nvPr>
            <p:ph idx="1"/>
          </p:nvPr>
        </p:nvSpPr>
        <p:spPr/>
        <p:txBody>
          <a:bodyPr/>
          <a:lstStyle/>
          <a:p>
            <a:pPr marL="0" indent="0">
              <a:buNone/>
            </a:pPr>
            <a:r>
              <a:rPr lang="en-US" altLang="en-US" dirty="0"/>
              <a:t>Creates channel for IBT</a:t>
            </a:r>
          </a:p>
          <a:p>
            <a:pPr marL="0" indent="0">
              <a:buNone/>
            </a:pPr>
            <a:r>
              <a:rPr lang="en-US" altLang="en-US" dirty="0"/>
              <a:t>Rotate clockwise to advance</a:t>
            </a:r>
          </a:p>
          <a:p>
            <a:pPr marL="0" indent="0">
              <a:buNone/>
            </a:pPr>
            <a:r>
              <a:rPr lang="en-US" altLang="en-US" dirty="0"/>
              <a:t>Continue to rotate clockwise when removing in order to create smoother channel</a:t>
            </a:r>
          </a:p>
          <a:p>
            <a:pPr marL="0" indent="0">
              <a:buNone/>
            </a:pPr>
            <a:r>
              <a:rPr lang="en-US" altLang="en-US" dirty="0"/>
              <a:t>Markings:</a:t>
            </a:r>
          </a:p>
          <a:p>
            <a:pPr lvl="1"/>
            <a:r>
              <a:rPr lang="en-US" altLang="en-US" dirty="0"/>
              <a:t>1st mark (most distal)- flush with distal end of working cannula</a:t>
            </a:r>
          </a:p>
          <a:p>
            <a:pPr lvl="1"/>
            <a:r>
              <a:rPr lang="en-US" altLang="en-US" dirty="0"/>
              <a:t>Thick marks – every 1 cm</a:t>
            </a:r>
          </a:p>
          <a:p>
            <a:pPr lvl="1"/>
            <a:r>
              <a:rPr lang="en-US" altLang="en-US" dirty="0"/>
              <a:t>Thin marks – every 2 mm</a:t>
            </a:r>
          </a:p>
          <a:p>
            <a:endParaRPr lang="en-US" dirty="0"/>
          </a:p>
        </p:txBody>
      </p:sp>
      <p:sp>
        <p:nvSpPr>
          <p:cNvPr id="5" name="Rectangle 3"/>
          <p:cNvSpPr txBox="1">
            <a:spLocks noChangeArrowheads="1"/>
          </p:cNvSpPr>
          <p:nvPr/>
        </p:nvSpPr>
        <p:spPr>
          <a:xfrm>
            <a:off x="3471062" y="1645920"/>
            <a:ext cx="9692640" cy="5614036"/>
          </a:xfrm>
          <a:prstGeom prst="rect">
            <a:avLst/>
          </a:prstGeom>
        </p:spPr>
        <p:txBody>
          <a:bodyPr vert="horz" lIns="0" tIns="0" rIns="0" bIns="0" rtlCol="0">
            <a:noAutofit/>
          </a:bodyPr>
          <a:lstStyle>
            <a:lvl1pPr marL="190492" indent="-190492" algn="l" defTabSz="457029" rtl="0" eaLnBrk="1" latinLnBrk="0" hangingPunct="1">
              <a:lnSpc>
                <a:spcPts val="2000"/>
              </a:lnSpc>
              <a:spcBef>
                <a:spcPts val="0"/>
              </a:spcBef>
              <a:spcAft>
                <a:spcPts val="667"/>
              </a:spcAft>
              <a:buFont typeface="Wingdings" charset="2"/>
              <a:buChar char="§"/>
              <a:defRPr sz="1800" kern="1200">
                <a:solidFill>
                  <a:schemeClr val="tx1"/>
                </a:solidFill>
                <a:latin typeface="Effra"/>
                <a:ea typeface="+mn-ea"/>
                <a:cs typeface="+mn-cs"/>
              </a:defRPr>
            </a:lvl1pPr>
            <a:lvl2pPr marL="378339" indent="-190492" algn="l" defTabSz="457029" rtl="0" eaLnBrk="1" latinLnBrk="0" hangingPunct="1">
              <a:lnSpc>
                <a:spcPts val="1833"/>
              </a:lnSpc>
              <a:spcBef>
                <a:spcPts val="0"/>
              </a:spcBef>
              <a:spcAft>
                <a:spcPts val="667"/>
              </a:spcAft>
              <a:buFont typeface="Wingdings" charset="2"/>
              <a:buChar char="§"/>
              <a:defRPr sz="1700" kern="1200">
                <a:solidFill>
                  <a:schemeClr val="tx2"/>
                </a:solidFill>
                <a:latin typeface="Effra"/>
                <a:ea typeface="+mn-ea"/>
                <a:cs typeface="+mn-cs"/>
              </a:defRPr>
            </a:lvl2pPr>
            <a:lvl3pPr marL="571477" indent="-190492" algn="l" defTabSz="457029" rtl="0" eaLnBrk="1" latinLnBrk="0" hangingPunct="1">
              <a:lnSpc>
                <a:spcPts val="1667"/>
              </a:lnSpc>
              <a:spcBef>
                <a:spcPts val="0"/>
              </a:spcBef>
              <a:spcAft>
                <a:spcPts val="667"/>
              </a:spcAft>
              <a:buFont typeface="Wingdings" charset="2"/>
              <a:buChar char="§"/>
              <a:defRPr sz="1500" kern="1200" baseline="0">
                <a:solidFill>
                  <a:schemeClr val="tx2"/>
                </a:solidFill>
                <a:latin typeface="Effra"/>
                <a:ea typeface="+mn-ea"/>
                <a:cs typeface="+mn-cs"/>
              </a:defRPr>
            </a:lvl3pPr>
            <a:lvl4pPr marL="761970" indent="-190492" algn="l" defTabSz="457029" rtl="0" eaLnBrk="1" latinLnBrk="0" hangingPunct="1">
              <a:lnSpc>
                <a:spcPts val="1667"/>
              </a:lnSpc>
              <a:spcBef>
                <a:spcPts val="0"/>
              </a:spcBef>
              <a:spcAft>
                <a:spcPts val="667"/>
              </a:spcAft>
              <a:buFont typeface="Wingdings" charset="2"/>
              <a:buChar char="§"/>
              <a:defRPr sz="1500" kern="1200">
                <a:solidFill>
                  <a:schemeClr val="accent1"/>
                </a:solidFill>
                <a:latin typeface="+mn-lt"/>
                <a:ea typeface="+mn-ea"/>
                <a:cs typeface="+mn-cs"/>
              </a:defRPr>
            </a:lvl4pPr>
            <a:lvl5pPr marL="953785" indent="-189170" algn="l" defTabSz="457029" rtl="0" eaLnBrk="1" latinLnBrk="0" hangingPunct="1">
              <a:lnSpc>
                <a:spcPts val="1500"/>
              </a:lnSpc>
              <a:spcBef>
                <a:spcPts val="0"/>
              </a:spcBef>
              <a:spcAft>
                <a:spcPts val="667"/>
              </a:spcAft>
              <a:buFont typeface="Lucida Grande"/>
              <a:buChar char="-"/>
              <a:defRPr sz="1300" kern="1200" baseline="0">
                <a:solidFill>
                  <a:schemeClr val="accent1"/>
                </a:solidFill>
                <a:latin typeface="Effra"/>
                <a:ea typeface="+mn-ea"/>
                <a:cs typeface="+mn-cs"/>
              </a:defRPr>
            </a:lvl5pPr>
            <a:lvl6pPr marL="1141632" indent="-187847" algn="l" defTabSz="457029" rtl="0" eaLnBrk="1" latinLnBrk="0" hangingPunct="1">
              <a:lnSpc>
                <a:spcPts val="1500"/>
              </a:lnSpc>
              <a:spcBef>
                <a:spcPts val="0"/>
              </a:spcBef>
              <a:spcAft>
                <a:spcPts val="667"/>
              </a:spcAft>
              <a:buFont typeface="Lucida Grande"/>
              <a:buChar char="-"/>
              <a:defRPr sz="1300" kern="1200">
                <a:solidFill>
                  <a:schemeClr val="accent1"/>
                </a:solidFill>
                <a:latin typeface="Effra"/>
                <a:ea typeface="+mn-ea"/>
                <a:cs typeface="+mn-cs"/>
              </a:defRPr>
            </a:lvl6pPr>
            <a:lvl7pPr marL="1330801" indent="-189170" algn="l" defTabSz="457029" rtl="0" eaLnBrk="1" latinLnBrk="0" hangingPunct="1">
              <a:lnSpc>
                <a:spcPts val="1500"/>
              </a:lnSpc>
              <a:spcBef>
                <a:spcPts val="0"/>
              </a:spcBef>
              <a:spcAft>
                <a:spcPts val="667"/>
              </a:spcAft>
              <a:buFont typeface="Lucida Grande"/>
              <a:buChar char="-"/>
              <a:defRPr sz="1300" kern="1200">
                <a:solidFill>
                  <a:schemeClr val="accent1"/>
                </a:solidFill>
                <a:latin typeface="Effra"/>
                <a:ea typeface="+mn-ea"/>
                <a:cs typeface="+mn-cs"/>
              </a:defRPr>
            </a:lvl7pPr>
            <a:lvl8pPr marL="3427720" indent="-228515" algn="l" defTabSz="457029" rtl="0" eaLnBrk="1" latinLnBrk="0" hangingPunct="1">
              <a:spcBef>
                <a:spcPct val="20000"/>
              </a:spcBef>
              <a:buFont typeface="Arial"/>
              <a:buChar char="•"/>
              <a:defRPr sz="2000" kern="1200">
                <a:solidFill>
                  <a:schemeClr val="tx1"/>
                </a:solidFill>
                <a:latin typeface="+mn-lt"/>
                <a:ea typeface="+mn-ea"/>
                <a:cs typeface="+mn-cs"/>
              </a:defRPr>
            </a:lvl8pPr>
            <a:lvl9pPr marL="3884750" indent="-228515" algn="l" defTabSz="457029" rtl="0" eaLnBrk="1" latinLnBrk="0" hangingPunct="1">
              <a:spcBef>
                <a:spcPct val="20000"/>
              </a:spcBef>
              <a:buFont typeface="Arial"/>
              <a:buChar char="•"/>
              <a:defRPr sz="2000" kern="1200">
                <a:solidFill>
                  <a:schemeClr val="tx1"/>
                </a:solidFill>
                <a:latin typeface="+mn-lt"/>
                <a:ea typeface="+mn-ea"/>
                <a:cs typeface="+mn-cs"/>
              </a:defRPr>
            </a:lvl9pPr>
          </a:lstStyle>
          <a:p>
            <a:endParaRPr lang="en-US" altLang="en-US" sz="2160" dirty="0"/>
          </a:p>
        </p:txBody>
      </p:sp>
      <p:pic>
        <p:nvPicPr>
          <p:cNvPr id="6" name="Picture 4" descr="Molded Dri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798" y="4695895"/>
            <a:ext cx="9582116" cy="269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3"/>
          <p:cNvSpPr>
            <a:spLocks noGrp="1"/>
          </p:cNvSpPr>
          <p:nvPr>
            <p:ph type="ftr" sz="quarter" idx="10"/>
          </p:nvPr>
        </p:nvSpPr>
        <p:spPr/>
        <p:txBody>
          <a:bodyPr/>
          <a:lstStyle/>
          <a:p>
            <a:r>
              <a:rPr lang="en-US"/>
              <a:t>PMD020227-1.0 | © 2017 Medtronic Inc. All Rights Reserved.</a:t>
            </a:r>
            <a:endParaRPr lang="en-US" dirty="0"/>
          </a:p>
        </p:txBody>
      </p:sp>
      <p:sp>
        <p:nvSpPr>
          <p:cNvPr id="8" name="Slide Number Placeholder 7"/>
          <p:cNvSpPr>
            <a:spLocks noGrp="1"/>
          </p:cNvSpPr>
          <p:nvPr>
            <p:ph type="sldNum" sz="quarter" idx="11"/>
          </p:nvPr>
        </p:nvSpPr>
        <p:spPr/>
        <p:txBody>
          <a:bodyPr/>
          <a:lstStyle/>
          <a:p>
            <a:fld id="{A3032E39-2DD7-6341-87B9-9AB98FE36691}" type="slidenum">
              <a:rPr lang="en-US" smtClean="0"/>
              <a:pPr/>
              <a:t>16</a:t>
            </a:fld>
            <a:endParaRPr lang="en-US" dirty="0"/>
          </a:p>
        </p:txBody>
      </p:sp>
    </p:spTree>
    <p:extLst>
      <p:ext uri="{BB962C8B-B14F-4D97-AF65-F5344CB8AC3E}">
        <p14:creationId xmlns:p14="http://schemas.microsoft.com/office/powerpoint/2010/main" val="53155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0" end="0"/>
                                            </p:txEl>
                                          </p:spTgt>
                                        </p:tgtEl>
                                        <p:attrNameLst>
                                          <p:attrName>ppt_c</p:attrName>
                                        </p:attrNameLst>
                                      </p:cBhvr>
                                      <p:to>
                                        <a:schemeClr val="bg2"/>
                                      </p:to>
                                    </p:animClr>
                                  </p:subTnLst>
                                </p:cTn>
                              </p:par>
                              <p:par>
                                <p:cTn id="7" presetID="9"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dissolv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Cavity creation</a:t>
            </a:r>
          </a:p>
        </p:txBody>
      </p:sp>
    </p:spTree>
    <p:extLst>
      <p:ext uri="{BB962C8B-B14F-4D97-AF65-F5344CB8AC3E}">
        <p14:creationId xmlns:p14="http://schemas.microsoft.com/office/powerpoint/2010/main" val="3490766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Box 101"/>
          <p:cNvSpPr txBox="1"/>
          <p:nvPr/>
        </p:nvSpPr>
        <p:spPr>
          <a:xfrm>
            <a:off x="9465885" y="5346809"/>
            <a:ext cx="3759376" cy="543560"/>
          </a:xfrm>
          <a:prstGeom prst="rect">
            <a:avLst/>
          </a:prstGeom>
          <a:noFill/>
        </p:spPr>
        <p:txBody>
          <a:bodyPr wrap="square" lIns="0" tIns="0" rIns="0" bIns="0" rtlCol="0" anchor="t" anchorCtr="0">
            <a:noAutofit/>
          </a:bodyPr>
          <a:lstStyle/>
          <a:p>
            <a:pPr>
              <a:lnSpc>
                <a:spcPts val="3040"/>
              </a:lnSpc>
            </a:pPr>
            <a:r>
              <a:rPr lang="en-US" sz="2560" dirty="0">
                <a:solidFill>
                  <a:schemeClr val="tx2"/>
                </a:solidFill>
                <a:cs typeface="Effra"/>
              </a:rPr>
              <a:t>Radiopaque Markers</a:t>
            </a:r>
          </a:p>
        </p:txBody>
      </p:sp>
      <p:grpSp>
        <p:nvGrpSpPr>
          <p:cNvPr id="13" name="Group 12"/>
          <p:cNvGrpSpPr/>
          <p:nvPr/>
        </p:nvGrpSpPr>
        <p:grpSpPr>
          <a:xfrm>
            <a:off x="1153368" y="3240045"/>
            <a:ext cx="12399129" cy="1833712"/>
            <a:chOff x="1405525" y="2250834"/>
            <a:chExt cx="12399129" cy="1833712"/>
          </a:xfrm>
        </p:grpSpPr>
        <p:pic>
          <p:nvPicPr>
            <p:cNvPr id="9" name="Picture 8"/>
            <p:cNvPicPr>
              <a:picLocks noChangeAspect="1"/>
            </p:cNvPicPr>
            <p:nvPr/>
          </p:nvPicPr>
          <p:blipFill rotWithShape="1">
            <a:blip r:embed="rId2"/>
            <a:srcRect l="2593" t="33025"/>
            <a:stretch/>
          </p:blipFill>
          <p:spPr>
            <a:xfrm>
              <a:off x="1405525" y="2346094"/>
              <a:ext cx="12399129" cy="1738452"/>
            </a:xfrm>
            <a:prstGeom prst="rect">
              <a:avLst/>
            </a:prstGeom>
          </p:spPr>
        </p:pic>
        <p:sp>
          <p:nvSpPr>
            <p:cNvPr id="12" name="Isosceles Triangle 11"/>
            <p:cNvSpPr/>
            <p:nvPr/>
          </p:nvSpPr>
          <p:spPr>
            <a:xfrm rot="11379677">
              <a:off x="1578310" y="2250834"/>
              <a:ext cx="768475" cy="353835"/>
            </a:xfrm>
            <a:prstGeom prst="triangle">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1600" dirty="0" err="1"/>
            </a:p>
          </p:txBody>
        </p:sp>
      </p:grpSp>
      <p:pic>
        <p:nvPicPr>
          <p:cNvPr id="92" name="Picture 21" descr="tiplesscrop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635477" y="5836709"/>
            <a:ext cx="4674226" cy="17100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1"/>
          </p:nvPr>
        </p:nvSpPr>
        <p:spPr/>
        <p:txBody>
          <a:bodyPr/>
          <a:lstStyle/>
          <a:p>
            <a:fld id="{A3032E39-2DD7-6341-87B9-9AB98FE36691}" type="slidenum">
              <a:rPr lang="en-US" smtClean="0"/>
              <a:pPr/>
              <a:t>18</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4" name="Title 3"/>
          <p:cNvSpPr>
            <a:spLocks noGrp="1"/>
          </p:cNvSpPr>
          <p:nvPr>
            <p:ph type="title"/>
          </p:nvPr>
        </p:nvSpPr>
        <p:spPr/>
        <p:txBody>
          <a:bodyPr/>
          <a:lstStyle/>
          <a:p>
            <a:r>
              <a:rPr lang="en-US" dirty="0"/>
              <a:t>Cavity Creation/ Fracture Reduction</a:t>
            </a:r>
          </a:p>
        </p:txBody>
      </p:sp>
      <p:sp>
        <p:nvSpPr>
          <p:cNvPr id="5" name="Text Placeholder 4"/>
          <p:cNvSpPr>
            <a:spLocks noGrp="1"/>
          </p:cNvSpPr>
          <p:nvPr>
            <p:ph type="body" sz="quarter" idx="12"/>
          </p:nvPr>
        </p:nvSpPr>
        <p:spPr/>
        <p:txBody>
          <a:bodyPr/>
          <a:lstStyle/>
          <a:p>
            <a:r>
              <a:rPr lang="en-US" dirty="0"/>
              <a:t>IBT Diagram</a:t>
            </a:r>
          </a:p>
        </p:txBody>
      </p:sp>
      <p:sp>
        <p:nvSpPr>
          <p:cNvPr id="21" name="Content Placeholder 20"/>
          <p:cNvSpPr>
            <a:spLocks noGrp="1"/>
          </p:cNvSpPr>
          <p:nvPr>
            <p:ph idx="1"/>
          </p:nvPr>
        </p:nvSpPr>
        <p:spPr/>
        <p:txBody>
          <a:bodyPr/>
          <a:lstStyle/>
          <a:p>
            <a:r>
              <a:rPr lang="en-US" altLang="en-US"/>
              <a:t>Silver exit marker Indicates when IBT is flush with the distal end of the cannula</a:t>
            </a:r>
            <a:endParaRPr lang="en-US"/>
          </a:p>
          <a:p>
            <a:endParaRPr lang="en-US" dirty="0"/>
          </a:p>
        </p:txBody>
      </p:sp>
      <p:sp>
        <p:nvSpPr>
          <p:cNvPr id="46" name="TextBox 45"/>
          <p:cNvSpPr txBox="1"/>
          <p:nvPr/>
        </p:nvSpPr>
        <p:spPr>
          <a:xfrm>
            <a:off x="210715" y="3904344"/>
            <a:ext cx="914400" cy="457200"/>
          </a:xfrm>
          <a:prstGeom prst="rect">
            <a:avLst/>
          </a:prstGeom>
          <a:noFill/>
        </p:spPr>
        <p:txBody>
          <a:bodyPr wrap="square" lIns="0" tIns="0" rIns="0" bIns="0" rtlCol="0" anchor="t" anchorCtr="0">
            <a:noAutofit/>
          </a:bodyPr>
          <a:lstStyle/>
          <a:p>
            <a:pPr>
              <a:lnSpc>
                <a:spcPts val="3040"/>
              </a:lnSpc>
            </a:pPr>
            <a:r>
              <a:rPr lang="en-US" sz="2560" dirty="0" err="1">
                <a:solidFill>
                  <a:schemeClr val="tx2"/>
                </a:solidFill>
                <a:cs typeface="Effra"/>
              </a:rPr>
              <a:t>Stylet</a:t>
            </a:r>
            <a:endParaRPr lang="en-US" sz="2560" dirty="0">
              <a:solidFill>
                <a:schemeClr val="tx2"/>
              </a:solidFill>
              <a:cs typeface="Effra"/>
            </a:endParaRPr>
          </a:p>
        </p:txBody>
      </p:sp>
      <p:sp>
        <p:nvSpPr>
          <p:cNvPr id="47" name="TextBox 46"/>
          <p:cNvSpPr txBox="1"/>
          <p:nvPr/>
        </p:nvSpPr>
        <p:spPr>
          <a:xfrm>
            <a:off x="2008683" y="5461025"/>
            <a:ext cx="2194560" cy="448414"/>
          </a:xfrm>
          <a:prstGeom prst="rect">
            <a:avLst/>
          </a:prstGeom>
          <a:noFill/>
        </p:spPr>
        <p:txBody>
          <a:bodyPr wrap="square" lIns="0" tIns="0" rIns="0" bIns="0" rtlCol="0" anchor="t" anchorCtr="0">
            <a:noAutofit/>
          </a:bodyPr>
          <a:lstStyle/>
          <a:p>
            <a:pPr algn="ctr">
              <a:lnSpc>
                <a:spcPts val="3040"/>
              </a:lnSpc>
            </a:pPr>
            <a:r>
              <a:rPr lang="en-US" sz="2560" dirty="0" err="1">
                <a:solidFill>
                  <a:schemeClr val="tx2"/>
                </a:solidFill>
                <a:cs typeface="Effra"/>
              </a:rPr>
              <a:t>Stylet</a:t>
            </a:r>
            <a:r>
              <a:rPr lang="en-US" sz="2560" dirty="0">
                <a:solidFill>
                  <a:schemeClr val="tx2"/>
                </a:solidFill>
                <a:cs typeface="Effra"/>
              </a:rPr>
              <a:t> Port</a:t>
            </a:r>
          </a:p>
        </p:txBody>
      </p:sp>
      <p:sp>
        <p:nvSpPr>
          <p:cNvPr id="48" name="TextBox 47"/>
          <p:cNvSpPr txBox="1"/>
          <p:nvPr/>
        </p:nvSpPr>
        <p:spPr>
          <a:xfrm>
            <a:off x="1299563" y="2347186"/>
            <a:ext cx="1876869" cy="420072"/>
          </a:xfrm>
          <a:prstGeom prst="rect">
            <a:avLst/>
          </a:prstGeom>
          <a:noFill/>
        </p:spPr>
        <p:txBody>
          <a:bodyPr wrap="square" lIns="0" tIns="0" rIns="0" bIns="0" rtlCol="0" anchor="t" anchorCtr="0">
            <a:noAutofit/>
          </a:bodyPr>
          <a:lstStyle/>
          <a:p>
            <a:pPr>
              <a:lnSpc>
                <a:spcPts val="3040"/>
              </a:lnSpc>
            </a:pPr>
            <a:r>
              <a:rPr lang="en-US" sz="2560" dirty="0">
                <a:solidFill>
                  <a:schemeClr val="tx2"/>
                </a:solidFill>
                <a:cs typeface="Effra"/>
              </a:rPr>
              <a:t>Inflation Port</a:t>
            </a:r>
          </a:p>
        </p:txBody>
      </p:sp>
      <p:sp>
        <p:nvSpPr>
          <p:cNvPr id="50" name="TextBox 49"/>
          <p:cNvSpPr txBox="1"/>
          <p:nvPr/>
        </p:nvSpPr>
        <p:spPr>
          <a:xfrm>
            <a:off x="6278023" y="5285044"/>
            <a:ext cx="1788512" cy="822808"/>
          </a:xfrm>
          <a:prstGeom prst="rect">
            <a:avLst/>
          </a:prstGeom>
          <a:noFill/>
        </p:spPr>
        <p:txBody>
          <a:bodyPr wrap="square" lIns="0" tIns="0" rIns="0" bIns="0" rtlCol="0" anchor="t" anchorCtr="0">
            <a:noAutofit/>
          </a:bodyPr>
          <a:lstStyle/>
          <a:p>
            <a:pPr>
              <a:lnSpc>
                <a:spcPts val="3040"/>
              </a:lnSpc>
            </a:pPr>
            <a:r>
              <a:rPr lang="en-US" sz="2560" dirty="0">
                <a:solidFill>
                  <a:schemeClr val="tx2"/>
                </a:solidFill>
                <a:cs typeface="Effra"/>
              </a:rPr>
              <a:t>Exit Marker</a:t>
            </a:r>
          </a:p>
        </p:txBody>
      </p:sp>
      <p:sp>
        <p:nvSpPr>
          <p:cNvPr id="52" name="TextBox 51"/>
          <p:cNvSpPr txBox="1"/>
          <p:nvPr/>
        </p:nvSpPr>
        <p:spPr>
          <a:xfrm>
            <a:off x="10136493" y="3618482"/>
            <a:ext cx="1463040" cy="896830"/>
          </a:xfrm>
          <a:prstGeom prst="rect">
            <a:avLst/>
          </a:prstGeom>
          <a:noFill/>
        </p:spPr>
        <p:txBody>
          <a:bodyPr wrap="square" lIns="0" tIns="0" rIns="0" bIns="0" rtlCol="0" anchor="t" anchorCtr="0">
            <a:noAutofit/>
          </a:bodyPr>
          <a:lstStyle/>
          <a:p>
            <a:pPr>
              <a:lnSpc>
                <a:spcPts val="3040"/>
              </a:lnSpc>
            </a:pPr>
            <a:r>
              <a:rPr lang="en-US" sz="2560" dirty="0">
                <a:solidFill>
                  <a:schemeClr val="tx2"/>
                </a:solidFill>
                <a:cs typeface="Effra"/>
              </a:rPr>
              <a:t>Sleeve </a:t>
            </a:r>
          </a:p>
        </p:txBody>
      </p:sp>
      <p:sp>
        <p:nvSpPr>
          <p:cNvPr id="53" name="TextBox 52"/>
          <p:cNvSpPr txBox="1"/>
          <p:nvPr/>
        </p:nvSpPr>
        <p:spPr>
          <a:xfrm>
            <a:off x="12061204" y="2591518"/>
            <a:ext cx="1463040" cy="448416"/>
          </a:xfrm>
          <a:prstGeom prst="rect">
            <a:avLst/>
          </a:prstGeom>
          <a:noFill/>
        </p:spPr>
        <p:txBody>
          <a:bodyPr wrap="square" lIns="0" tIns="0" rIns="0" bIns="0" rtlCol="0" anchor="t" anchorCtr="0">
            <a:noAutofit/>
          </a:bodyPr>
          <a:lstStyle/>
          <a:p>
            <a:pPr algn="ctr">
              <a:lnSpc>
                <a:spcPts val="3040"/>
              </a:lnSpc>
            </a:pPr>
            <a:r>
              <a:rPr lang="en-US" sz="2560" dirty="0">
                <a:solidFill>
                  <a:schemeClr val="tx2"/>
                </a:solidFill>
                <a:cs typeface="Effra"/>
              </a:rPr>
              <a:t>Balloon</a:t>
            </a:r>
          </a:p>
        </p:txBody>
      </p:sp>
      <p:cxnSp>
        <p:nvCxnSpPr>
          <p:cNvPr id="59" name="Straight Connector 58"/>
          <p:cNvCxnSpPr/>
          <p:nvPr/>
        </p:nvCxnSpPr>
        <p:spPr>
          <a:xfrm flipH="1">
            <a:off x="431295" y="4422587"/>
            <a:ext cx="548640" cy="0"/>
          </a:xfrm>
          <a:prstGeom prst="line">
            <a:avLst/>
          </a:prstGeom>
          <a:ln w="12700" cap="sq">
            <a:solidFill>
              <a:schemeClr val="tx2"/>
            </a:solidFill>
            <a:round/>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a:endCxn id="47" idx="0"/>
          </p:cNvCxnSpPr>
          <p:nvPr/>
        </p:nvCxnSpPr>
        <p:spPr>
          <a:xfrm>
            <a:off x="1810043" y="4825536"/>
            <a:ext cx="1295920" cy="635488"/>
          </a:xfrm>
          <a:prstGeom prst="line">
            <a:avLst/>
          </a:prstGeom>
          <a:ln w="12700" cap="sq">
            <a:solidFill>
              <a:schemeClr val="tx2"/>
            </a:solidFill>
            <a:round/>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a:endCxn id="50" idx="0"/>
          </p:cNvCxnSpPr>
          <p:nvPr/>
        </p:nvCxnSpPr>
        <p:spPr>
          <a:xfrm>
            <a:off x="7172279" y="4701921"/>
            <a:ext cx="0" cy="583123"/>
          </a:xfrm>
          <a:prstGeom prst="line">
            <a:avLst/>
          </a:prstGeom>
          <a:ln w="12700" cap="sq">
            <a:solidFill>
              <a:schemeClr val="tx2"/>
            </a:solidFill>
            <a:round/>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10634475" y="4079798"/>
            <a:ext cx="0" cy="342789"/>
          </a:xfrm>
          <a:prstGeom prst="line">
            <a:avLst/>
          </a:prstGeom>
          <a:ln w="12700" cap="sq">
            <a:solidFill>
              <a:schemeClr val="tx2"/>
            </a:solidFill>
            <a:round/>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12792724" y="3004523"/>
            <a:ext cx="0" cy="1003190"/>
          </a:xfrm>
          <a:prstGeom prst="line">
            <a:avLst/>
          </a:prstGeom>
          <a:ln w="12700" cap="sq">
            <a:solidFill>
              <a:schemeClr val="tx2"/>
            </a:solidFill>
            <a:round/>
          </a:ln>
          <a:effectLst/>
        </p:spPr>
        <p:style>
          <a:lnRef idx="2">
            <a:schemeClr val="accent1"/>
          </a:lnRef>
          <a:fillRef idx="0">
            <a:schemeClr val="accent1"/>
          </a:fillRef>
          <a:effectRef idx="1">
            <a:schemeClr val="accent1"/>
          </a:effectRef>
          <a:fontRef idx="minor">
            <a:schemeClr val="tx1"/>
          </a:fontRef>
        </p:style>
      </p:cxnSp>
      <p:sp>
        <p:nvSpPr>
          <p:cNvPr id="90" name="TextBox 89"/>
          <p:cNvSpPr txBox="1"/>
          <p:nvPr/>
        </p:nvSpPr>
        <p:spPr>
          <a:xfrm>
            <a:off x="576349" y="6683636"/>
            <a:ext cx="8168640" cy="1950720"/>
          </a:xfrm>
          <a:prstGeom prst="rect">
            <a:avLst/>
          </a:prstGeom>
          <a:noFill/>
        </p:spPr>
        <p:txBody>
          <a:bodyPr wrap="square" lIns="0" tIns="0" rIns="0" bIns="0" rtlCol="0" anchor="t" anchorCtr="0">
            <a:noAutofit/>
          </a:bodyPr>
          <a:lstStyle/>
          <a:p>
            <a:pPr>
              <a:lnSpc>
                <a:spcPts val="3040"/>
              </a:lnSpc>
            </a:pPr>
            <a:endParaRPr lang="en-US" sz="2560" dirty="0" err="1">
              <a:cs typeface="Effra"/>
            </a:endParaRPr>
          </a:p>
        </p:txBody>
      </p:sp>
      <p:cxnSp>
        <p:nvCxnSpPr>
          <p:cNvPr id="95" name="Straight Connector 94"/>
          <p:cNvCxnSpPr/>
          <p:nvPr/>
        </p:nvCxnSpPr>
        <p:spPr>
          <a:xfrm>
            <a:off x="9505184" y="5859235"/>
            <a:ext cx="398610" cy="437472"/>
          </a:xfrm>
          <a:prstGeom prst="line">
            <a:avLst/>
          </a:prstGeom>
          <a:ln w="12700" cap="sq">
            <a:solidFill>
              <a:schemeClr val="tx2"/>
            </a:solidFill>
            <a:round/>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H="1">
            <a:off x="12226232" y="5772171"/>
            <a:ext cx="329956" cy="573617"/>
          </a:xfrm>
          <a:prstGeom prst="line">
            <a:avLst/>
          </a:prstGeom>
          <a:ln w="12700" cap="sq">
            <a:solidFill>
              <a:schemeClr val="tx2"/>
            </a:solidFill>
            <a:round/>
          </a:ln>
          <a:effectLst/>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1125115" y="7200138"/>
            <a:ext cx="8651805" cy="1656397"/>
          </a:xfrm>
          <a:prstGeom prst="rect">
            <a:avLst/>
          </a:prstGeom>
          <a:noFill/>
        </p:spPr>
        <p:txBody>
          <a:bodyPr wrap="square" lIns="0" tIns="0" rIns="0" bIns="0" rtlCol="0" anchor="t" anchorCtr="0">
            <a:noAutofit/>
          </a:bodyPr>
          <a:lstStyle/>
          <a:p>
            <a:pPr marL="548640" indent="-548640">
              <a:lnSpc>
                <a:spcPts val="3040"/>
              </a:lnSpc>
              <a:buFont typeface="+mj-lt"/>
              <a:buAutoNum type="arabicPeriod"/>
            </a:pPr>
            <a:endParaRPr lang="en-US" sz="1920" dirty="0">
              <a:solidFill>
                <a:schemeClr val="tx2"/>
              </a:solidFill>
              <a:cs typeface="Effra"/>
            </a:endParaRPr>
          </a:p>
        </p:txBody>
      </p:sp>
      <p:cxnSp>
        <p:nvCxnSpPr>
          <p:cNvPr id="69" name="Straight Connector 68"/>
          <p:cNvCxnSpPr/>
          <p:nvPr/>
        </p:nvCxnSpPr>
        <p:spPr>
          <a:xfrm>
            <a:off x="2046846" y="2762215"/>
            <a:ext cx="2" cy="462965"/>
          </a:xfrm>
          <a:prstGeom prst="line">
            <a:avLst/>
          </a:prstGeom>
          <a:ln w="12700" cap="sq">
            <a:solidFill>
              <a:schemeClr val="tx2"/>
            </a:solidFill>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4893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nSpc>
                <a:spcPts val="3040"/>
              </a:lnSpc>
            </a:pPr>
            <a:r>
              <a:rPr lang="en-US" dirty="0"/>
              <a:t>Cavity Creation/ Fracture Reduction</a:t>
            </a:r>
            <a:endParaRPr lang="en-US" dirty="0">
              <a:solidFill>
                <a:schemeClr val="bg1"/>
              </a:solidFill>
              <a:cs typeface="Effra"/>
            </a:endParaRPr>
          </a:p>
        </p:txBody>
      </p:sp>
      <p:sp>
        <p:nvSpPr>
          <p:cNvPr id="5" name="Text Placeholder 4"/>
          <p:cNvSpPr>
            <a:spLocks noGrp="1"/>
          </p:cNvSpPr>
          <p:nvPr>
            <p:ph type="body" sz="quarter" idx="12"/>
          </p:nvPr>
        </p:nvSpPr>
        <p:spPr/>
        <p:txBody>
          <a:bodyPr/>
          <a:lstStyle/>
          <a:p>
            <a:r>
              <a:rPr lang="en-US" dirty="0"/>
              <a:t>Color markings</a:t>
            </a:r>
          </a:p>
        </p:txBody>
      </p:sp>
      <p:sp>
        <p:nvSpPr>
          <p:cNvPr id="4" name="Content Placeholder 3"/>
          <p:cNvSpPr>
            <a:spLocks noGrp="1"/>
          </p:cNvSpPr>
          <p:nvPr>
            <p:ph idx="1"/>
          </p:nvPr>
        </p:nvSpPr>
        <p:spPr/>
        <p:txBody>
          <a:bodyPr/>
          <a:lstStyle/>
          <a:p>
            <a:pPr marL="0" indent="0">
              <a:buNone/>
            </a:pPr>
            <a:r>
              <a:rPr lang="en-US" dirty="0"/>
              <a:t>Wide color bands indicate system size</a:t>
            </a:r>
          </a:p>
          <a:p>
            <a:pPr lvl="1"/>
            <a:r>
              <a:rPr lang="en-US" dirty="0"/>
              <a:t>White – Size 3 (Xpander)</a:t>
            </a:r>
          </a:p>
          <a:p>
            <a:pPr lvl="1"/>
            <a:r>
              <a:rPr lang="en-US" dirty="0"/>
              <a:t>Black 	 Size 2 (Express)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19" name="Picture 18"/>
          <p:cNvPicPr>
            <a:picLocks noChangeAspect="1"/>
          </p:cNvPicPr>
          <p:nvPr/>
        </p:nvPicPr>
        <p:blipFill rotWithShape="1">
          <a:blip r:embed="rId2"/>
          <a:srcRect l="3702" t="16096" r="70376" b="38435"/>
          <a:stretch/>
        </p:blipFill>
        <p:spPr>
          <a:xfrm>
            <a:off x="6943286" y="3310951"/>
            <a:ext cx="5212875" cy="2743200"/>
          </a:xfrm>
          <a:prstGeom prst="rect">
            <a:avLst/>
          </a:prstGeom>
        </p:spPr>
      </p:pic>
      <p:pic>
        <p:nvPicPr>
          <p:cNvPr id="21" name="Picture 20"/>
          <p:cNvPicPr>
            <a:picLocks noChangeAspect="1"/>
          </p:cNvPicPr>
          <p:nvPr/>
        </p:nvPicPr>
        <p:blipFill rotWithShape="1">
          <a:blip r:embed="rId3"/>
          <a:srcRect t="5684" r="72204" b="9897"/>
          <a:stretch/>
        </p:blipFill>
        <p:spPr>
          <a:xfrm>
            <a:off x="919897" y="3311699"/>
            <a:ext cx="5573782" cy="2743200"/>
          </a:xfrm>
          <a:prstGeom prst="rect">
            <a:avLst/>
          </a:prstGeom>
        </p:spPr>
      </p:pic>
      <p:sp>
        <p:nvSpPr>
          <p:cNvPr id="2" name="Footer Placeholder 1">
            <a:extLst>
              <a:ext uri="{FF2B5EF4-FFF2-40B4-BE49-F238E27FC236}">
                <a16:creationId xmlns:a16="http://schemas.microsoft.com/office/drawing/2014/main" id="{B03CD874-981E-4111-AF40-DAEAC73D4AEA}"/>
              </a:ext>
            </a:extLst>
          </p:cNvPr>
          <p:cNvSpPr>
            <a:spLocks noGrp="1"/>
          </p:cNvSpPr>
          <p:nvPr>
            <p:ph type="ftr" sz="quarter" idx="10"/>
          </p:nvPr>
        </p:nvSpPr>
        <p:spPr/>
        <p:txBody>
          <a:bodyPr/>
          <a:lstStyle/>
          <a:p>
            <a:r>
              <a:rPr lang="en-US"/>
              <a:t>PMD020227-1.0 | © 2017 Medtronic Inc. All Rights Reserved.</a:t>
            </a:r>
            <a:endParaRPr lang="en-US" dirty="0"/>
          </a:p>
        </p:txBody>
      </p:sp>
      <p:sp>
        <p:nvSpPr>
          <p:cNvPr id="6" name="Slide Number Placeholder 5">
            <a:extLst>
              <a:ext uri="{FF2B5EF4-FFF2-40B4-BE49-F238E27FC236}">
                <a16:creationId xmlns:a16="http://schemas.microsoft.com/office/drawing/2014/main" id="{2691E3C0-0CFC-4E1E-8C48-203158DFF09E}"/>
              </a:ext>
            </a:extLst>
          </p:cNvPr>
          <p:cNvSpPr>
            <a:spLocks noGrp="1"/>
          </p:cNvSpPr>
          <p:nvPr>
            <p:ph type="sldNum" sz="quarter" idx="11"/>
          </p:nvPr>
        </p:nvSpPr>
        <p:spPr/>
        <p:txBody>
          <a:bodyPr/>
          <a:lstStyle/>
          <a:p>
            <a:fld id="{A3032E39-2DD7-6341-87B9-9AB98FE36691}" type="slidenum">
              <a:rPr lang="en-US" smtClean="0"/>
              <a:pPr/>
              <a:t>19</a:t>
            </a:fld>
            <a:endParaRPr lang="en-US" dirty="0"/>
          </a:p>
        </p:txBody>
      </p:sp>
    </p:spTree>
    <p:extLst>
      <p:ext uri="{BB962C8B-B14F-4D97-AF65-F5344CB8AC3E}">
        <p14:creationId xmlns:p14="http://schemas.microsoft.com/office/powerpoint/2010/main" val="47187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20</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Cavity Creation/ Fracture Reduction</a:t>
            </a:r>
          </a:p>
        </p:txBody>
      </p:sp>
      <p:sp>
        <p:nvSpPr>
          <p:cNvPr id="10" name="Text Placeholder 9"/>
          <p:cNvSpPr>
            <a:spLocks noGrp="1"/>
          </p:cNvSpPr>
          <p:nvPr>
            <p:ph type="body" sz="quarter" idx="12"/>
          </p:nvPr>
        </p:nvSpPr>
        <p:spPr/>
        <p:txBody>
          <a:bodyPr/>
          <a:lstStyle/>
          <a:p>
            <a:r>
              <a:rPr lang="en-US" dirty="0"/>
              <a:t>Color markings</a:t>
            </a:r>
          </a:p>
        </p:txBody>
      </p:sp>
      <p:sp>
        <p:nvSpPr>
          <p:cNvPr id="9" name="Content Placeholder 8"/>
          <p:cNvSpPr>
            <a:spLocks noGrp="1"/>
          </p:cNvSpPr>
          <p:nvPr>
            <p:ph idx="1"/>
          </p:nvPr>
        </p:nvSpPr>
        <p:spPr/>
        <p:txBody>
          <a:bodyPr/>
          <a:lstStyle/>
          <a:p>
            <a:pPr marL="0" indent="0">
              <a:buNone/>
            </a:pPr>
            <a:r>
              <a:rPr lang="en-US" dirty="0"/>
              <a:t>Narrow color markers bands on balloon band indicate balloon length</a:t>
            </a:r>
          </a:p>
          <a:p>
            <a:pPr lvl="1"/>
            <a:r>
              <a:rPr lang="en-US" dirty="0"/>
              <a:t>Yellow – 10mm</a:t>
            </a:r>
          </a:p>
          <a:p>
            <a:pPr lvl="1"/>
            <a:r>
              <a:rPr lang="en-US" dirty="0"/>
              <a:t>Black – 15mm</a:t>
            </a:r>
          </a:p>
          <a:p>
            <a:pPr lvl="1"/>
            <a:r>
              <a:rPr lang="en-US" dirty="0"/>
              <a:t>White – 20mm</a:t>
            </a:r>
          </a:p>
          <a:p>
            <a:endParaRPr lang="en-US" dirty="0"/>
          </a:p>
        </p:txBody>
      </p:sp>
      <p:sp>
        <p:nvSpPr>
          <p:cNvPr id="11" name="Text Box 16"/>
          <p:cNvSpPr txBox="1">
            <a:spLocks noChangeArrowheads="1"/>
          </p:cNvSpPr>
          <p:nvPr/>
        </p:nvSpPr>
        <p:spPr bwMode="auto">
          <a:xfrm>
            <a:off x="1192366" y="3458235"/>
            <a:ext cx="582930" cy="304800"/>
          </a:xfrm>
          <a:prstGeom prst="rect">
            <a:avLst/>
          </a:prstGeom>
          <a:solidFill>
            <a:srgbClr val="FFFF00"/>
          </a:solidFill>
          <a:ln w="9525">
            <a:solidFill>
              <a:srgbClr val="000000"/>
            </a:solidFill>
            <a:miter lim="800000"/>
            <a:headEnd/>
            <a:tailEnd/>
          </a:ln>
        </p:spPr>
        <p:txBody>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lgn="ctr" eaLnBrk="1" hangingPunct="1">
              <a:spcBef>
                <a:spcPct val="0"/>
              </a:spcBef>
              <a:buFontTx/>
              <a:buNone/>
            </a:pPr>
            <a:r>
              <a:rPr lang="en-US" altLang="en-US" sz="1320" dirty="0">
                <a:solidFill>
                  <a:srgbClr val="000000"/>
                </a:solidFill>
                <a:ea typeface="ヒラギノ角ゴ Pro W3"/>
                <a:cs typeface="Times New Roman" pitchFamily="18" charset="0"/>
              </a:rPr>
              <a:t>10/3</a:t>
            </a:r>
            <a:endParaRPr lang="en-US" altLang="en-US" sz="2160" dirty="0">
              <a:solidFill>
                <a:srgbClr val="000000"/>
              </a:solidFill>
              <a:ea typeface="ヒラギノ角ゴ Pro W3"/>
              <a:cs typeface="Times New Roman" pitchFamily="18" charset="0"/>
            </a:endParaRPr>
          </a:p>
        </p:txBody>
      </p:sp>
      <p:sp>
        <p:nvSpPr>
          <p:cNvPr id="12" name="Text Box 17"/>
          <p:cNvSpPr txBox="1">
            <a:spLocks noChangeArrowheads="1"/>
          </p:cNvSpPr>
          <p:nvPr/>
        </p:nvSpPr>
        <p:spPr bwMode="auto">
          <a:xfrm>
            <a:off x="6234200" y="3458235"/>
            <a:ext cx="548640" cy="304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eaLnBrk="1" hangingPunct="1">
              <a:spcBef>
                <a:spcPct val="0"/>
              </a:spcBef>
              <a:buFontTx/>
              <a:buNone/>
            </a:pPr>
            <a:r>
              <a:rPr lang="en-US" altLang="en-US" sz="1320">
                <a:solidFill>
                  <a:srgbClr val="FFFFFF"/>
                </a:solidFill>
                <a:ea typeface="ヒラギノ角ゴ Pro W3"/>
                <a:cs typeface="Times New Roman" pitchFamily="18" charset="0"/>
              </a:rPr>
              <a:t>15/3</a:t>
            </a:r>
            <a:endParaRPr lang="en-US" altLang="en-US" sz="2160">
              <a:ea typeface="ヒラギノ角ゴ Pro W3"/>
              <a:cs typeface="Times New Roman" pitchFamily="18" charset="0"/>
            </a:endParaRPr>
          </a:p>
        </p:txBody>
      </p:sp>
      <p:sp>
        <p:nvSpPr>
          <p:cNvPr id="13" name="Text Box 18"/>
          <p:cNvSpPr txBox="1">
            <a:spLocks noChangeArrowheads="1"/>
          </p:cNvSpPr>
          <p:nvPr/>
        </p:nvSpPr>
        <p:spPr bwMode="auto">
          <a:xfrm>
            <a:off x="11373889" y="3441090"/>
            <a:ext cx="594360" cy="339090"/>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eaLnBrk="1" hangingPunct="1">
              <a:spcBef>
                <a:spcPct val="0"/>
              </a:spcBef>
              <a:buFontTx/>
              <a:buNone/>
            </a:pPr>
            <a:r>
              <a:rPr lang="en-US" altLang="en-US" sz="1320">
                <a:solidFill>
                  <a:srgbClr val="000000"/>
                </a:solidFill>
                <a:ea typeface="ヒラギノ角ゴ Pro W3"/>
                <a:cs typeface="Times New Roman" pitchFamily="18" charset="0"/>
              </a:rPr>
              <a:t>20/3</a:t>
            </a:r>
            <a:endParaRPr lang="en-US" altLang="en-US" sz="2160">
              <a:solidFill>
                <a:srgbClr val="000000"/>
              </a:solidFill>
              <a:ea typeface="ヒラギノ角ゴ Pro W3"/>
              <a:cs typeface="Times New Roman" pitchFamily="18" charset="0"/>
            </a:endParaRPr>
          </a:p>
        </p:txBody>
      </p:sp>
      <p:pic>
        <p:nvPicPr>
          <p:cNvPr id="14" name="Picture 13"/>
          <p:cNvPicPr>
            <a:picLocks noChangeAspect="1"/>
          </p:cNvPicPr>
          <p:nvPr/>
        </p:nvPicPr>
        <p:blipFill rotWithShape="1">
          <a:blip r:embed="rId2"/>
          <a:srcRect l="3702" t="16096" r="70376" b="38435"/>
          <a:stretch/>
        </p:blipFill>
        <p:spPr>
          <a:xfrm>
            <a:off x="5124218" y="5717966"/>
            <a:ext cx="3475250" cy="1828800"/>
          </a:xfrm>
          <a:prstGeom prst="rect">
            <a:avLst/>
          </a:prstGeom>
        </p:spPr>
      </p:pic>
      <p:pic>
        <p:nvPicPr>
          <p:cNvPr id="15" name="Picture 14"/>
          <p:cNvPicPr>
            <a:picLocks noChangeAspect="1"/>
          </p:cNvPicPr>
          <p:nvPr/>
        </p:nvPicPr>
        <p:blipFill rotWithShape="1">
          <a:blip r:embed="rId3"/>
          <a:srcRect t="5684" r="72204" b="9897"/>
          <a:stretch/>
        </p:blipFill>
        <p:spPr>
          <a:xfrm>
            <a:off x="5003916" y="3969252"/>
            <a:ext cx="3715854" cy="1828800"/>
          </a:xfrm>
          <a:prstGeom prst="rect">
            <a:avLst/>
          </a:prstGeom>
        </p:spPr>
      </p:pic>
      <p:pic>
        <p:nvPicPr>
          <p:cNvPr id="17" name="Content Placeholder 7"/>
          <p:cNvPicPr>
            <a:picLocks noChangeAspect="1"/>
          </p:cNvPicPr>
          <p:nvPr/>
        </p:nvPicPr>
        <p:blipFill rotWithShape="1">
          <a:blip r:embed="rId4"/>
          <a:srcRect t="30185" r="70250" b="22483"/>
          <a:stretch/>
        </p:blipFill>
        <p:spPr>
          <a:xfrm>
            <a:off x="10052481" y="5722683"/>
            <a:ext cx="3831536" cy="1828800"/>
          </a:xfrm>
          <a:prstGeom prst="rect">
            <a:avLst/>
          </a:prstGeom>
        </p:spPr>
      </p:pic>
      <p:pic>
        <p:nvPicPr>
          <p:cNvPr id="18" name="Picture 17"/>
          <p:cNvPicPr>
            <a:picLocks noChangeAspect="1"/>
          </p:cNvPicPr>
          <p:nvPr/>
        </p:nvPicPr>
        <p:blipFill rotWithShape="1">
          <a:blip r:embed="rId5"/>
          <a:srcRect l="1989" t="4807" r="68552" b="19616"/>
          <a:stretch/>
        </p:blipFill>
        <p:spPr>
          <a:xfrm>
            <a:off x="10130028" y="3886139"/>
            <a:ext cx="3897465" cy="1828800"/>
          </a:xfrm>
          <a:prstGeom prst="rect">
            <a:avLst/>
          </a:prstGeom>
        </p:spPr>
      </p:pic>
      <p:pic>
        <p:nvPicPr>
          <p:cNvPr id="19" name="Picture 18"/>
          <p:cNvPicPr>
            <a:picLocks noChangeAspect="1"/>
          </p:cNvPicPr>
          <p:nvPr/>
        </p:nvPicPr>
        <p:blipFill rotWithShape="1">
          <a:blip r:embed="rId6"/>
          <a:srcRect r="71172" b="2614"/>
          <a:stretch/>
        </p:blipFill>
        <p:spPr>
          <a:xfrm>
            <a:off x="333309" y="3969252"/>
            <a:ext cx="3307096" cy="1828800"/>
          </a:xfrm>
          <a:prstGeom prst="rect">
            <a:avLst/>
          </a:prstGeom>
        </p:spPr>
      </p:pic>
      <p:pic>
        <p:nvPicPr>
          <p:cNvPr id="20" name="Picture 19"/>
          <p:cNvPicPr>
            <a:picLocks noChangeAspect="1"/>
          </p:cNvPicPr>
          <p:nvPr/>
        </p:nvPicPr>
        <p:blipFill rotWithShape="1">
          <a:blip r:embed="rId7"/>
          <a:srcRect l="5213" t="13128" r="69302" b="40916"/>
          <a:stretch/>
        </p:blipFill>
        <p:spPr>
          <a:xfrm>
            <a:off x="333309" y="5717967"/>
            <a:ext cx="3380651" cy="1828800"/>
          </a:xfrm>
          <a:prstGeom prst="rect">
            <a:avLst/>
          </a:prstGeom>
        </p:spPr>
      </p:pic>
    </p:spTree>
    <p:extLst>
      <p:ext uri="{BB962C8B-B14F-4D97-AF65-F5344CB8AC3E}">
        <p14:creationId xmlns:p14="http://schemas.microsoft.com/office/powerpoint/2010/main" val="4001251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21</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4" name="Title 3"/>
          <p:cNvSpPr>
            <a:spLocks noGrp="1"/>
          </p:cNvSpPr>
          <p:nvPr>
            <p:ph type="title"/>
          </p:nvPr>
        </p:nvSpPr>
        <p:spPr/>
        <p:txBody>
          <a:bodyPr/>
          <a:lstStyle/>
          <a:p>
            <a:r>
              <a:rPr lang="en-US" dirty="0"/>
              <a:t>Cavity Creation/ Fracture Reduction</a:t>
            </a:r>
          </a:p>
        </p:txBody>
      </p:sp>
      <p:sp>
        <p:nvSpPr>
          <p:cNvPr id="5" name="Text Placeholder 4"/>
          <p:cNvSpPr>
            <a:spLocks noGrp="1"/>
          </p:cNvSpPr>
          <p:nvPr>
            <p:ph type="body" sz="quarter" idx="12"/>
          </p:nvPr>
        </p:nvSpPr>
        <p:spPr/>
        <p:txBody>
          <a:bodyPr/>
          <a:lstStyle/>
          <a:p>
            <a:r>
              <a:rPr lang="en-US" dirty="0"/>
              <a:t>Kyphon express</a:t>
            </a:r>
            <a:r>
              <a:rPr lang="en-US" dirty="0">
                <a:cs typeface="Effra"/>
              </a:rPr>
              <a:t>™</a:t>
            </a:r>
            <a:r>
              <a:rPr lang="en-US" dirty="0"/>
              <a:t>/Kyphon expander</a:t>
            </a:r>
            <a:r>
              <a:rPr lang="en-US" dirty="0">
                <a:cs typeface="Effra"/>
              </a:rPr>
              <a:t>™</a:t>
            </a:r>
            <a:r>
              <a:rPr lang="en-US" dirty="0"/>
              <a:t> vs. Kyphon express</a:t>
            </a:r>
            <a:r>
              <a:rPr lang="en-US" dirty="0">
                <a:cs typeface="Effra"/>
              </a:rPr>
              <a:t>™</a:t>
            </a:r>
            <a:r>
              <a:rPr lang="en-US" dirty="0"/>
              <a:t> II/Kyphon expander</a:t>
            </a:r>
            <a:r>
              <a:rPr lang="en-US" dirty="0">
                <a:cs typeface="Effra"/>
              </a:rPr>
              <a:t>™</a:t>
            </a:r>
            <a:r>
              <a:rPr lang="en-US" dirty="0"/>
              <a:t> II</a:t>
            </a:r>
          </a:p>
        </p:txBody>
      </p:sp>
      <p:sp>
        <p:nvSpPr>
          <p:cNvPr id="29" name="Content Placeholder 28"/>
          <p:cNvSpPr>
            <a:spLocks noGrp="1"/>
          </p:cNvSpPr>
          <p:nvPr>
            <p:ph idx="1"/>
          </p:nvPr>
        </p:nvSpPr>
        <p:spPr/>
        <p:txBody>
          <a:bodyPr/>
          <a:lstStyle/>
          <a:p>
            <a:pPr marL="0" indent="0">
              <a:buNone/>
            </a:pPr>
            <a:r>
              <a:rPr lang="en-US" sz="2000" dirty="0">
                <a:solidFill>
                  <a:schemeClr val="tx2"/>
                </a:solidFill>
                <a:cs typeface="Effra"/>
              </a:rPr>
              <a:t>Swoosh on Kyphon Expander™ II and Express™ II – only visible difference</a:t>
            </a:r>
          </a:p>
          <a:p>
            <a:endParaRPr lang="en-US" dirty="0"/>
          </a:p>
        </p:txBody>
      </p:sp>
      <p:sp>
        <p:nvSpPr>
          <p:cNvPr id="15" name="TextBox 14"/>
          <p:cNvSpPr txBox="1"/>
          <p:nvPr/>
        </p:nvSpPr>
        <p:spPr>
          <a:xfrm>
            <a:off x="914400" y="1894259"/>
            <a:ext cx="9547860" cy="701944"/>
          </a:xfrm>
          <a:prstGeom prst="rect">
            <a:avLst/>
          </a:prstGeom>
          <a:noFill/>
        </p:spPr>
        <p:txBody>
          <a:bodyPr wrap="square" lIns="0" tIns="0" rIns="0" bIns="0" rtlCol="0" anchor="t" anchorCtr="0">
            <a:noAutofit/>
          </a:bodyPr>
          <a:lstStyle/>
          <a:p>
            <a:pPr>
              <a:lnSpc>
                <a:spcPts val="3040"/>
              </a:lnSpc>
            </a:pPr>
            <a:endParaRPr lang="en-US" sz="2240" dirty="0">
              <a:solidFill>
                <a:schemeClr val="tx2"/>
              </a:solidFill>
              <a:cs typeface="Effra"/>
            </a:endParaRPr>
          </a:p>
        </p:txBody>
      </p:sp>
      <p:sp>
        <p:nvSpPr>
          <p:cNvPr id="19" name="Isosceles Triangle 18"/>
          <p:cNvSpPr/>
          <p:nvPr/>
        </p:nvSpPr>
        <p:spPr>
          <a:xfrm rot="11379677">
            <a:off x="4313198" y="2311246"/>
            <a:ext cx="768475" cy="353835"/>
          </a:xfrm>
          <a:prstGeom prst="triangle">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1600" dirty="0" err="1"/>
          </a:p>
        </p:txBody>
      </p:sp>
      <p:pic>
        <p:nvPicPr>
          <p:cNvPr id="21" name="Picture 20"/>
          <p:cNvPicPr>
            <a:picLocks noChangeAspect="1"/>
          </p:cNvPicPr>
          <p:nvPr/>
        </p:nvPicPr>
        <p:blipFill rotWithShape="1">
          <a:blip r:embed="rId2"/>
          <a:srcRect t="6705" b="16314"/>
          <a:stretch/>
        </p:blipFill>
        <p:spPr>
          <a:xfrm>
            <a:off x="1526681" y="3096369"/>
            <a:ext cx="12094793" cy="1508760"/>
          </a:xfrm>
          <a:prstGeom prst="rect">
            <a:avLst/>
          </a:prstGeom>
        </p:spPr>
      </p:pic>
      <p:pic>
        <p:nvPicPr>
          <p:cNvPr id="22" name="Picture 21"/>
          <p:cNvPicPr>
            <a:picLocks noChangeAspect="1"/>
          </p:cNvPicPr>
          <p:nvPr/>
        </p:nvPicPr>
        <p:blipFill rotWithShape="1">
          <a:blip r:embed="rId3"/>
          <a:srcRect b="37838"/>
          <a:stretch/>
        </p:blipFill>
        <p:spPr>
          <a:xfrm>
            <a:off x="544063" y="1881829"/>
            <a:ext cx="11665965" cy="1508760"/>
          </a:xfrm>
          <a:prstGeom prst="rect">
            <a:avLst/>
          </a:prstGeom>
        </p:spPr>
      </p:pic>
      <p:pic>
        <p:nvPicPr>
          <p:cNvPr id="11" name="Picture 10"/>
          <p:cNvPicPr>
            <a:picLocks noChangeAspect="1"/>
          </p:cNvPicPr>
          <p:nvPr/>
        </p:nvPicPr>
        <p:blipFill rotWithShape="1">
          <a:blip r:embed="rId4"/>
          <a:srcRect l="3419" t="20101" b="41042"/>
          <a:stretch/>
        </p:blipFill>
        <p:spPr>
          <a:xfrm>
            <a:off x="1587730" y="6080717"/>
            <a:ext cx="12500582" cy="1508760"/>
          </a:xfrm>
          <a:prstGeom prst="rect">
            <a:avLst/>
          </a:prstGeom>
        </p:spPr>
      </p:pic>
      <p:pic>
        <p:nvPicPr>
          <p:cNvPr id="12" name="Picture 11"/>
          <p:cNvPicPr>
            <a:picLocks noChangeAspect="1"/>
          </p:cNvPicPr>
          <p:nvPr/>
        </p:nvPicPr>
        <p:blipFill rotWithShape="1">
          <a:blip r:embed="rId5"/>
          <a:srcRect t="6381" b="26091"/>
          <a:stretch/>
        </p:blipFill>
        <p:spPr>
          <a:xfrm>
            <a:off x="329648" y="4974442"/>
            <a:ext cx="12297385" cy="1437310"/>
          </a:xfrm>
          <a:prstGeom prst="rect">
            <a:avLst/>
          </a:prstGeom>
        </p:spPr>
      </p:pic>
    </p:spTree>
    <p:extLst>
      <p:ext uri="{BB962C8B-B14F-4D97-AF65-F5344CB8AC3E}">
        <p14:creationId xmlns:p14="http://schemas.microsoft.com/office/powerpoint/2010/main" val="2130700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t>Cavity Creation/ Fracture Reduction</a:t>
            </a:r>
            <a:endParaRPr lang="en-US" altLang="en-US" dirty="0"/>
          </a:p>
        </p:txBody>
      </p:sp>
      <p:sp>
        <p:nvSpPr>
          <p:cNvPr id="10" name="Text Placeholder 9"/>
          <p:cNvSpPr>
            <a:spLocks noGrp="1"/>
          </p:cNvSpPr>
          <p:nvPr>
            <p:ph type="body" sz="quarter" idx="12"/>
          </p:nvPr>
        </p:nvSpPr>
        <p:spPr/>
        <p:txBody>
          <a:bodyPr/>
          <a:lstStyle/>
          <a:p>
            <a:r>
              <a:rPr lang="en-US" dirty="0"/>
              <a:t>Volume and pressure comparison</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00160039"/>
              </p:ext>
            </p:extLst>
          </p:nvPr>
        </p:nvGraphicFramePr>
        <p:xfrm>
          <a:off x="457199" y="1510874"/>
          <a:ext cx="13714889" cy="2926080"/>
        </p:xfrm>
        <a:graphic>
          <a:graphicData uri="http://schemas.openxmlformats.org/drawingml/2006/table">
            <a:tbl>
              <a:tblPr firstRow="1" firstCol="1" bandRow="1">
                <a:tableStyleId>{21E4AEA4-8DFA-4A89-87EB-49C32662AFE0}</a:tableStyleId>
              </a:tblPr>
              <a:tblGrid>
                <a:gridCol w="1956121">
                  <a:extLst>
                    <a:ext uri="{9D8B030D-6E8A-4147-A177-3AD203B41FA5}">
                      <a16:colId xmlns:a16="http://schemas.microsoft.com/office/drawing/2014/main" val="20000"/>
                    </a:ext>
                  </a:extLst>
                </a:gridCol>
                <a:gridCol w="5879384">
                  <a:extLst>
                    <a:ext uri="{9D8B030D-6E8A-4147-A177-3AD203B41FA5}">
                      <a16:colId xmlns:a16="http://schemas.microsoft.com/office/drawing/2014/main" val="20001"/>
                    </a:ext>
                  </a:extLst>
                </a:gridCol>
                <a:gridCol w="5879384">
                  <a:extLst>
                    <a:ext uri="{9D8B030D-6E8A-4147-A177-3AD203B41FA5}">
                      <a16:colId xmlns:a16="http://schemas.microsoft.com/office/drawing/2014/main" val="20002"/>
                    </a:ext>
                  </a:extLst>
                </a:gridCol>
              </a:tblGrid>
              <a:tr h="675250">
                <a:tc>
                  <a:txBody>
                    <a:bodyPr/>
                    <a:lstStyle/>
                    <a:p>
                      <a:pPr algn="ctr"/>
                      <a:r>
                        <a:rPr lang="en-US" sz="2200" b="0" dirty="0"/>
                        <a:t>Size</a:t>
                      </a:r>
                    </a:p>
                  </a:txBody>
                  <a:tcPr marL="191371" marR="191371" marT="54864" marB="54864" anchor="ctr">
                    <a:solidFill>
                      <a:schemeClr val="tx2"/>
                    </a:solidFill>
                  </a:tcPr>
                </a:tc>
                <a:tc>
                  <a:txBody>
                    <a:bodyPr/>
                    <a:lstStyle/>
                    <a:p>
                      <a:pPr algn="ctr"/>
                      <a:r>
                        <a:rPr lang="en-US" sz="2200" b="0" dirty="0"/>
                        <a:t>Xpander™</a:t>
                      </a:r>
                    </a:p>
                  </a:txBody>
                  <a:tcPr marL="191371" marR="191371" marT="54864" marB="54864" anchor="ctr">
                    <a:solidFill>
                      <a:schemeClr val="tx2"/>
                    </a:solidFill>
                  </a:tcPr>
                </a:tc>
                <a:tc>
                  <a:txBody>
                    <a:bodyPr/>
                    <a:lstStyle/>
                    <a:p>
                      <a:pPr algn="ctr"/>
                      <a:r>
                        <a:rPr lang="en-US" sz="2200" b="0" dirty="0"/>
                        <a:t>Xpander™</a:t>
                      </a:r>
                      <a:r>
                        <a:rPr lang="en-US" sz="2200" b="0" baseline="0" dirty="0"/>
                        <a:t> II</a:t>
                      </a:r>
                      <a:endParaRPr lang="en-US" sz="2200" b="0" dirty="0"/>
                    </a:p>
                  </a:txBody>
                  <a:tcPr marL="191371" marR="191371" marT="54864" marB="54864" anchor="ctr">
                    <a:solidFill>
                      <a:schemeClr val="tx2"/>
                    </a:solidFill>
                  </a:tcPr>
                </a:tc>
                <a:extLst>
                  <a:ext uri="{0D108BD9-81ED-4DB2-BD59-A6C34878D82A}">
                    <a16:rowId xmlns:a16="http://schemas.microsoft.com/office/drawing/2014/main" val="10000"/>
                  </a:ext>
                </a:extLst>
              </a:tr>
              <a:tr h="787790">
                <a:tc>
                  <a:txBody>
                    <a:bodyPr/>
                    <a:lstStyle/>
                    <a:p>
                      <a:pPr algn="ctr"/>
                      <a:r>
                        <a:rPr lang="en-US" sz="2200" b="0" dirty="0"/>
                        <a:t>10/3</a:t>
                      </a:r>
                    </a:p>
                  </a:txBody>
                  <a:tcPr marL="191371" marR="191371" marT="54864" marB="54864" anchor="c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a:solidFill>
                            <a:schemeClr val="bg1"/>
                          </a:solidFill>
                        </a:rPr>
                        <a:t>4cc,</a:t>
                      </a:r>
                      <a:r>
                        <a:rPr lang="en-US" sz="2200" b="0" baseline="0" dirty="0">
                          <a:solidFill>
                            <a:schemeClr val="bg1"/>
                          </a:solidFill>
                        </a:rPr>
                        <a:t> 400 psi</a:t>
                      </a:r>
                      <a:endParaRPr lang="en-US" sz="2200" b="0" dirty="0">
                        <a:solidFill>
                          <a:schemeClr val="bg1"/>
                        </a:solidFill>
                      </a:endParaRPr>
                    </a:p>
                  </a:txBody>
                  <a:tcPr marL="191371" marR="191371" marT="54864" marB="54864" anchor="c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a:solidFill>
                            <a:schemeClr val="bg1"/>
                          </a:solidFill>
                        </a:rPr>
                        <a:t>4cc,</a:t>
                      </a:r>
                      <a:r>
                        <a:rPr lang="en-US" sz="2200" b="0" baseline="0" dirty="0">
                          <a:solidFill>
                            <a:schemeClr val="bg1"/>
                          </a:solidFill>
                        </a:rPr>
                        <a:t> 700 psi</a:t>
                      </a:r>
                      <a:endParaRPr lang="en-US" sz="2200" b="0" dirty="0">
                        <a:solidFill>
                          <a:schemeClr val="bg1"/>
                        </a:solidFill>
                      </a:endParaRPr>
                    </a:p>
                  </a:txBody>
                  <a:tcPr marL="191371" marR="191371" marT="54864" marB="54864" anchor="ctr">
                    <a:solidFill>
                      <a:schemeClr val="accent1"/>
                    </a:solidFill>
                  </a:tcPr>
                </a:tc>
                <a:extLst>
                  <a:ext uri="{0D108BD9-81ED-4DB2-BD59-A6C34878D82A}">
                    <a16:rowId xmlns:a16="http://schemas.microsoft.com/office/drawing/2014/main" val="10001"/>
                  </a:ext>
                </a:extLst>
              </a:tr>
              <a:tr h="787790">
                <a:tc>
                  <a:txBody>
                    <a:bodyPr/>
                    <a:lstStyle/>
                    <a:p>
                      <a:pPr algn="ctr"/>
                      <a:r>
                        <a:rPr lang="en-US" sz="2200" b="0" dirty="0"/>
                        <a:t>15/3</a:t>
                      </a:r>
                    </a:p>
                  </a:txBody>
                  <a:tcPr marL="191371" marR="191371" marT="54864" marB="54864" anchor="ctr">
                    <a:solidFill>
                      <a:schemeClr val="tx2"/>
                    </a:solidFill>
                  </a:tcPr>
                </a:tc>
                <a:tc>
                  <a:txBody>
                    <a:bodyPr/>
                    <a:lstStyle/>
                    <a:p>
                      <a:pPr algn="ctr"/>
                      <a:r>
                        <a:rPr lang="en-US" sz="2200" b="0" dirty="0">
                          <a:solidFill>
                            <a:schemeClr val="bg1"/>
                          </a:solidFill>
                        </a:rPr>
                        <a:t>4cc,</a:t>
                      </a:r>
                      <a:r>
                        <a:rPr lang="en-US" sz="2200" b="0" baseline="0" dirty="0">
                          <a:solidFill>
                            <a:schemeClr val="bg1"/>
                          </a:solidFill>
                        </a:rPr>
                        <a:t> 400 psi</a:t>
                      </a:r>
                      <a:endParaRPr lang="en-US" sz="2200" b="0" dirty="0">
                        <a:solidFill>
                          <a:schemeClr val="bg1"/>
                        </a:solidFill>
                      </a:endParaRPr>
                    </a:p>
                  </a:txBody>
                  <a:tcPr marL="191371" marR="191371" marT="54864" marB="54864" anchor="c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a:solidFill>
                            <a:schemeClr val="bg1"/>
                          </a:solidFill>
                        </a:rPr>
                        <a:t>5cc,</a:t>
                      </a:r>
                      <a:r>
                        <a:rPr lang="en-US" sz="2200" b="0" baseline="0" dirty="0">
                          <a:solidFill>
                            <a:schemeClr val="bg1"/>
                          </a:solidFill>
                        </a:rPr>
                        <a:t> 700 psi</a:t>
                      </a:r>
                      <a:endParaRPr lang="en-US" sz="2200" b="0" dirty="0">
                        <a:solidFill>
                          <a:schemeClr val="bg1"/>
                        </a:solidFill>
                      </a:endParaRPr>
                    </a:p>
                  </a:txBody>
                  <a:tcPr marL="191371" marR="191371" marT="54864" marB="54864" anchor="ctr">
                    <a:solidFill>
                      <a:schemeClr val="accent1"/>
                    </a:solidFill>
                  </a:tcPr>
                </a:tc>
                <a:extLst>
                  <a:ext uri="{0D108BD9-81ED-4DB2-BD59-A6C34878D82A}">
                    <a16:rowId xmlns:a16="http://schemas.microsoft.com/office/drawing/2014/main" val="10002"/>
                  </a:ext>
                </a:extLst>
              </a:tr>
              <a:tr h="675250">
                <a:tc>
                  <a:txBody>
                    <a:bodyPr/>
                    <a:lstStyle/>
                    <a:p>
                      <a:pPr algn="ctr"/>
                      <a:r>
                        <a:rPr lang="en-US" sz="2200" b="0" dirty="0"/>
                        <a:t>20/3</a:t>
                      </a:r>
                    </a:p>
                  </a:txBody>
                  <a:tcPr marL="191371" marR="191371" marT="54864" marB="54864" anchor="ctr">
                    <a:solidFill>
                      <a:schemeClr val="tx2"/>
                    </a:solidFill>
                  </a:tcPr>
                </a:tc>
                <a:tc>
                  <a:txBody>
                    <a:bodyPr/>
                    <a:lstStyle/>
                    <a:p>
                      <a:pPr algn="ctr"/>
                      <a:r>
                        <a:rPr lang="en-US" sz="2200" b="0" dirty="0">
                          <a:solidFill>
                            <a:schemeClr val="bg1"/>
                          </a:solidFill>
                        </a:rPr>
                        <a:t>6cc,</a:t>
                      </a:r>
                      <a:r>
                        <a:rPr lang="en-US" sz="2200" b="0" baseline="0" dirty="0">
                          <a:solidFill>
                            <a:schemeClr val="bg1"/>
                          </a:solidFill>
                        </a:rPr>
                        <a:t> 400 psi</a:t>
                      </a:r>
                      <a:endParaRPr lang="en-US" sz="2200" b="0" dirty="0">
                        <a:solidFill>
                          <a:schemeClr val="bg1"/>
                        </a:solidFill>
                      </a:endParaRPr>
                    </a:p>
                  </a:txBody>
                  <a:tcPr marL="191371" marR="191371" marT="54864" marB="54864" anchor="ctr">
                    <a:solidFill>
                      <a:schemeClr val="accent1"/>
                    </a:solidFill>
                  </a:tcPr>
                </a:tc>
                <a:tc>
                  <a:txBody>
                    <a:bodyPr/>
                    <a:lstStyle/>
                    <a:p>
                      <a:pPr algn="ctr"/>
                      <a:r>
                        <a:rPr lang="en-US" sz="2200" b="0" dirty="0">
                          <a:solidFill>
                            <a:schemeClr val="bg1"/>
                          </a:solidFill>
                        </a:rPr>
                        <a:t>6cc,</a:t>
                      </a:r>
                      <a:r>
                        <a:rPr lang="en-US" sz="2200" b="0" baseline="0" dirty="0">
                          <a:solidFill>
                            <a:schemeClr val="bg1"/>
                          </a:solidFill>
                        </a:rPr>
                        <a:t> 700 psi</a:t>
                      </a:r>
                      <a:endParaRPr lang="en-US" sz="2200" b="0" dirty="0">
                        <a:solidFill>
                          <a:schemeClr val="bg1"/>
                        </a:solidFill>
                      </a:endParaRPr>
                    </a:p>
                  </a:txBody>
                  <a:tcPr marL="191371" marR="191371" marT="54864" marB="54864" anchor="ctr">
                    <a:solidFill>
                      <a:schemeClr val="accent1"/>
                    </a:solidFill>
                  </a:tcPr>
                </a:tc>
                <a:extLst>
                  <a:ext uri="{0D108BD9-81ED-4DB2-BD59-A6C34878D82A}">
                    <a16:rowId xmlns:a16="http://schemas.microsoft.com/office/drawing/2014/main" val="10003"/>
                  </a:ext>
                </a:extLst>
              </a:tr>
            </a:tbl>
          </a:graphicData>
        </a:graphic>
      </p:graphicFrame>
      <p:graphicFrame>
        <p:nvGraphicFramePr>
          <p:cNvPr id="4" name="Content Placeholder 6"/>
          <p:cNvGraphicFramePr>
            <a:graphicFrameLocks/>
          </p:cNvGraphicFramePr>
          <p:nvPr>
            <p:extLst>
              <p:ext uri="{D42A27DB-BD31-4B8C-83A1-F6EECF244321}">
                <p14:modId xmlns:p14="http://schemas.microsoft.com/office/powerpoint/2010/main" val="1422184920"/>
              </p:ext>
            </p:extLst>
          </p:nvPr>
        </p:nvGraphicFramePr>
        <p:xfrm>
          <a:off x="457198" y="4574770"/>
          <a:ext cx="13714889" cy="2926080"/>
        </p:xfrm>
        <a:graphic>
          <a:graphicData uri="http://schemas.openxmlformats.org/drawingml/2006/table">
            <a:tbl>
              <a:tblPr firstRow="1" firstCol="1" bandRow="1">
                <a:tableStyleId>{21E4AEA4-8DFA-4A89-87EB-49C32662AFE0}</a:tableStyleId>
              </a:tblPr>
              <a:tblGrid>
                <a:gridCol w="1956121">
                  <a:extLst>
                    <a:ext uri="{9D8B030D-6E8A-4147-A177-3AD203B41FA5}">
                      <a16:colId xmlns:a16="http://schemas.microsoft.com/office/drawing/2014/main" val="20000"/>
                    </a:ext>
                  </a:extLst>
                </a:gridCol>
                <a:gridCol w="5879384">
                  <a:extLst>
                    <a:ext uri="{9D8B030D-6E8A-4147-A177-3AD203B41FA5}">
                      <a16:colId xmlns:a16="http://schemas.microsoft.com/office/drawing/2014/main" val="20001"/>
                    </a:ext>
                  </a:extLst>
                </a:gridCol>
                <a:gridCol w="5879384">
                  <a:extLst>
                    <a:ext uri="{9D8B030D-6E8A-4147-A177-3AD203B41FA5}">
                      <a16:colId xmlns:a16="http://schemas.microsoft.com/office/drawing/2014/main" val="20002"/>
                    </a:ext>
                  </a:extLst>
                </a:gridCol>
              </a:tblGrid>
              <a:tr h="6752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kern="1200" dirty="0">
                          <a:solidFill>
                            <a:schemeClr val="bg1"/>
                          </a:solidFill>
                          <a:latin typeface="+mn-lt"/>
                          <a:ea typeface="+mn-ea"/>
                          <a:cs typeface="+mn-cs"/>
                        </a:rPr>
                        <a:t>Size</a:t>
                      </a:r>
                    </a:p>
                  </a:txBody>
                  <a:tcPr marL="109728" marR="109728" marT="54864" marB="54864" anchor="c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kern="1200" dirty="0">
                          <a:solidFill>
                            <a:schemeClr val="bg1"/>
                          </a:solidFill>
                          <a:latin typeface="+mn-lt"/>
                          <a:ea typeface="+mn-ea"/>
                          <a:cs typeface="+mn-cs"/>
                        </a:rPr>
                        <a:t>Express™</a:t>
                      </a:r>
                    </a:p>
                  </a:txBody>
                  <a:tcPr marL="109728" marR="109728" marT="54864" marB="54864" anchor="c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kern="1200" dirty="0">
                          <a:solidFill>
                            <a:schemeClr val="bg1"/>
                          </a:solidFill>
                          <a:latin typeface="+mn-lt"/>
                          <a:ea typeface="+mn-ea"/>
                          <a:cs typeface="+mn-cs"/>
                        </a:rPr>
                        <a:t>Express™ II</a:t>
                      </a:r>
                    </a:p>
                  </a:txBody>
                  <a:tcPr marL="109728" marR="109728" marT="54864" marB="54864" anchor="ctr">
                    <a:solidFill>
                      <a:schemeClr val="accent1"/>
                    </a:solidFill>
                  </a:tcPr>
                </a:tc>
                <a:extLst>
                  <a:ext uri="{0D108BD9-81ED-4DB2-BD59-A6C34878D82A}">
                    <a16:rowId xmlns:a16="http://schemas.microsoft.com/office/drawing/2014/main" val="10000"/>
                  </a:ext>
                </a:extLst>
              </a:tr>
              <a:tr h="787790">
                <a:tc>
                  <a:txBody>
                    <a:bodyPr/>
                    <a:lstStyle/>
                    <a:p>
                      <a:pPr algn="ctr"/>
                      <a:r>
                        <a:rPr lang="en-US" sz="2200" b="0" dirty="0"/>
                        <a:t>10/2</a:t>
                      </a:r>
                    </a:p>
                  </a:txBody>
                  <a:tcPr marL="109728" marR="109728" marT="54864" marB="54864" anchor="c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a:solidFill>
                            <a:schemeClr val="bg1"/>
                          </a:solidFill>
                        </a:rPr>
                        <a:t>4cc,</a:t>
                      </a:r>
                      <a:r>
                        <a:rPr lang="en-US" sz="2200" b="0" baseline="0" dirty="0">
                          <a:solidFill>
                            <a:schemeClr val="bg1"/>
                          </a:solidFill>
                        </a:rPr>
                        <a:t> 400 psi</a:t>
                      </a:r>
                      <a:endParaRPr lang="en-US" sz="2200" b="0" dirty="0">
                        <a:solidFill>
                          <a:schemeClr val="bg1"/>
                        </a:solidFill>
                      </a:endParaRPr>
                    </a:p>
                  </a:txBody>
                  <a:tcPr marL="109728" marR="109728" marT="54864" marB="54864" anchor="c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a:solidFill>
                            <a:schemeClr val="bg1"/>
                          </a:solidFill>
                        </a:rPr>
                        <a:t>3cc,</a:t>
                      </a:r>
                      <a:r>
                        <a:rPr lang="en-US" sz="2200" b="0" baseline="0" dirty="0">
                          <a:solidFill>
                            <a:schemeClr val="bg1"/>
                          </a:solidFill>
                        </a:rPr>
                        <a:t> 700 psi</a:t>
                      </a:r>
                      <a:endParaRPr lang="en-US" sz="2200" b="0" dirty="0">
                        <a:solidFill>
                          <a:schemeClr val="bg1"/>
                        </a:solidFill>
                      </a:endParaRPr>
                    </a:p>
                  </a:txBody>
                  <a:tcPr marL="109728" marR="109728" marT="54864" marB="54864" anchor="ctr">
                    <a:solidFill>
                      <a:schemeClr val="tx2"/>
                    </a:solidFill>
                  </a:tcPr>
                </a:tc>
                <a:extLst>
                  <a:ext uri="{0D108BD9-81ED-4DB2-BD59-A6C34878D82A}">
                    <a16:rowId xmlns:a16="http://schemas.microsoft.com/office/drawing/2014/main" val="10001"/>
                  </a:ext>
                </a:extLst>
              </a:tr>
              <a:tr h="787790">
                <a:tc>
                  <a:txBody>
                    <a:bodyPr/>
                    <a:lstStyle/>
                    <a:p>
                      <a:pPr algn="ctr"/>
                      <a:r>
                        <a:rPr lang="en-US" sz="2200" b="0" dirty="0"/>
                        <a:t>15/2</a:t>
                      </a:r>
                    </a:p>
                  </a:txBody>
                  <a:tcPr marL="109728" marR="109728" marT="54864" marB="54864" anchor="ctr">
                    <a:solidFill>
                      <a:schemeClr val="accent1"/>
                    </a:solidFill>
                  </a:tcPr>
                </a:tc>
                <a:tc>
                  <a:txBody>
                    <a:bodyPr/>
                    <a:lstStyle/>
                    <a:p>
                      <a:pPr algn="ctr"/>
                      <a:r>
                        <a:rPr lang="en-US" sz="2200" b="0" dirty="0">
                          <a:solidFill>
                            <a:schemeClr val="bg1"/>
                          </a:solidFill>
                        </a:rPr>
                        <a:t>5cc,</a:t>
                      </a:r>
                      <a:r>
                        <a:rPr lang="en-US" sz="2200" b="0" baseline="0" dirty="0">
                          <a:solidFill>
                            <a:schemeClr val="bg1"/>
                          </a:solidFill>
                        </a:rPr>
                        <a:t> 400 </a:t>
                      </a:r>
                      <a:r>
                        <a:rPr lang="en-US" sz="2200" b="0" kern="1200" dirty="0">
                          <a:solidFill>
                            <a:schemeClr val="bg1"/>
                          </a:solidFill>
                          <a:latin typeface="+mn-lt"/>
                          <a:ea typeface="+mn-ea"/>
                          <a:cs typeface="+mn-cs"/>
                        </a:rPr>
                        <a:t>psi</a:t>
                      </a:r>
                    </a:p>
                  </a:txBody>
                  <a:tcPr marL="109728" marR="109728" marT="54864" marB="54864" anchor="c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a:solidFill>
                            <a:schemeClr val="bg1"/>
                          </a:solidFill>
                        </a:rPr>
                        <a:t>4cc,</a:t>
                      </a:r>
                      <a:r>
                        <a:rPr lang="en-US" sz="2200" b="0" baseline="0" dirty="0">
                          <a:solidFill>
                            <a:schemeClr val="bg1"/>
                          </a:solidFill>
                        </a:rPr>
                        <a:t> 700 psi</a:t>
                      </a:r>
                      <a:endParaRPr lang="en-US" sz="2200" b="0" dirty="0">
                        <a:solidFill>
                          <a:schemeClr val="bg1"/>
                        </a:solidFill>
                      </a:endParaRPr>
                    </a:p>
                  </a:txBody>
                  <a:tcPr marL="109728" marR="109728" marT="54864" marB="54864" anchor="ctr">
                    <a:solidFill>
                      <a:schemeClr val="tx2"/>
                    </a:solidFill>
                  </a:tcPr>
                </a:tc>
                <a:extLst>
                  <a:ext uri="{0D108BD9-81ED-4DB2-BD59-A6C34878D82A}">
                    <a16:rowId xmlns:a16="http://schemas.microsoft.com/office/drawing/2014/main" val="10002"/>
                  </a:ext>
                </a:extLst>
              </a:tr>
              <a:tr h="675250">
                <a:tc>
                  <a:txBody>
                    <a:bodyPr/>
                    <a:lstStyle/>
                    <a:p>
                      <a:pPr algn="ctr"/>
                      <a:r>
                        <a:rPr lang="en-US" sz="2200" b="0" dirty="0"/>
                        <a:t>20/2</a:t>
                      </a:r>
                    </a:p>
                  </a:txBody>
                  <a:tcPr marL="109728" marR="109728" marT="54864" marB="54864" anchor="ctr">
                    <a:solidFill>
                      <a:schemeClr val="accent1"/>
                    </a:solidFill>
                  </a:tcPr>
                </a:tc>
                <a:tc>
                  <a:txBody>
                    <a:bodyPr/>
                    <a:lstStyle/>
                    <a:p>
                      <a:pPr algn="ctr"/>
                      <a:r>
                        <a:rPr lang="en-US" sz="2200" b="0" dirty="0">
                          <a:solidFill>
                            <a:schemeClr val="bg1"/>
                          </a:solidFill>
                        </a:rPr>
                        <a:t>Not available</a:t>
                      </a:r>
                    </a:p>
                  </a:txBody>
                  <a:tcPr marL="109728" marR="109728" marT="54864" marB="54864" anchor="ctr">
                    <a:solidFill>
                      <a:schemeClr val="tx2"/>
                    </a:solidFill>
                  </a:tcPr>
                </a:tc>
                <a:tc>
                  <a:txBody>
                    <a:bodyPr/>
                    <a:lstStyle/>
                    <a:p>
                      <a:pPr algn="ctr"/>
                      <a:r>
                        <a:rPr lang="en-US" sz="2200" b="0" dirty="0">
                          <a:solidFill>
                            <a:schemeClr val="bg1"/>
                          </a:solidFill>
                        </a:rPr>
                        <a:t>5cc,</a:t>
                      </a:r>
                      <a:r>
                        <a:rPr lang="en-US" sz="2200" b="0" baseline="0" dirty="0">
                          <a:solidFill>
                            <a:schemeClr val="bg1"/>
                          </a:solidFill>
                        </a:rPr>
                        <a:t> 700 psi</a:t>
                      </a:r>
                      <a:endParaRPr lang="en-US" sz="2200" b="0" dirty="0">
                        <a:solidFill>
                          <a:schemeClr val="bg1"/>
                        </a:solidFill>
                      </a:endParaRPr>
                    </a:p>
                  </a:txBody>
                  <a:tcPr marL="109728" marR="109728" marT="54864" marB="54864" anchor="ctr">
                    <a:solidFill>
                      <a:schemeClr val="tx2"/>
                    </a:solidFill>
                  </a:tcPr>
                </a:tc>
                <a:extLst>
                  <a:ext uri="{0D108BD9-81ED-4DB2-BD59-A6C34878D82A}">
                    <a16:rowId xmlns:a16="http://schemas.microsoft.com/office/drawing/2014/main" val="10003"/>
                  </a:ext>
                </a:extLst>
              </a:tr>
            </a:tbl>
          </a:graphicData>
        </a:graphic>
      </p:graphicFrame>
      <p:sp>
        <p:nvSpPr>
          <p:cNvPr id="2" name="Footer Placeholder 1">
            <a:extLst>
              <a:ext uri="{FF2B5EF4-FFF2-40B4-BE49-F238E27FC236}">
                <a16:creationId xmlns:a16="http://schemas.microsoft.com/office/drawing/2014/main" id="{541A912E-CCA6-43B0-AB7E-96228CC77B70}"/>
              </a:ext>
            </a:extLst>
          </p:cNvPr>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a:extLst>
              <a:ext uri="{FF2B5EF4-FFF2-40B4-BE49-F238E27FC236}">
                <a16:creationId xmlns:a16="http://schemas.microsoft.com/office/drawing/2014/main" id="{AAF4E985-ACA9-47D6-8D78-6B3C2152D49D}"/>
              </a:ext>
            </a:extLst>
          </p:cNvPr>
          <p:cNvSpPr>
            <a:spLocks noGrp="1"/>
          </p:cNvSpPr>
          <p:nvPr>
            <p:ph type="sldNum" sz="quarter" idx="11"/>
          </p:nvPr>
        </p:nvSpPr>
        <p:spPr/>
        <p:txBody>
          <a:bodyPr/>
          <a:lstStyle/>
          <a:p>
            <a:fld id="{A3032E39-2DD7-6341-87B9-9AB98FE36691}" type="slidenum">
              <a:rPr lang="en-US" smtClean="0"/>
              <a:pPr/>
              <a:t>22</a:t>
            </a:fld>
            <a:endParaRPr lang="en-US" dirty="0"/>
          </a:p>
        </p:txBody>
      </p:sp>
    </p:spTree>
    <p:extLst>
      <p:ext uri="{BB962C8B-B14F-4D97-AF65-F5344CB8AC3E}">
        <p14:creationId xmlns:p14="http://schemas.microsoft.com/office/powerpoint/2010/main" val="4019292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Cavity Creation/ Fracture Reduction</a:t>
            </a:r>
            <a:endParaRPr lang="en-US" altLang="en-US" dirty="0"/>
          </a:p>
        </p:txBody>
      </p:sp>
      <p:sp>
        <p:nvSpPr>
          <p:cNvPr id="16387" name="Rectangle 3"/>
          <p:cNvSpPr>
            <a:spLocks noGrp="1" noChangeArrowheads="1"/>
          </p:cNvSpPr>
          <p:nvPr>
            <p:ph type="body" sz="quarter" idx="12"/>
          </p:nvPr>
        </p:nvSpPr>
        <p:spPr/>
        <p:txBody>
          <a:bodyPr/>
          <a:lstStyle/>
          <a:p>
            <a:r>
              <a:rPr lang="en-US" altLang="en-US" dirty="0"/>
              <a:t>KYPHON Exact</a:t>
            </a:r>
            <a:r>
              <a:rPr lang="en-US" dirty="0">
                <a:cs typeface="Effra"/>
              </a:rPr>
              <a:t>™</a:t>
            </a:r>
            <a:r>
              <a:rPr lang="en-US" dirty="0"/>
              <a:t> </a:t>
            </a:r>
            <a:r>
              <a:rPr lang="en-US" altLang="en-US" dirty="0"/>
              <a:t>Inflatable Bone Tamp (IBT)</a:t>
            </a:r>
          </a:p>
        </p:txBody>
      </p:sp>
      <p:sp>
        <p:nvSpPr>
          <p:cNvPr id="7" name="Content Placeholder 6"/>
          <p:cNvSpPr>
            <a:spLocks noGrp="1"/>
          </p:cNvSpPr>
          <p:nvPr>
            <p:ph idx="1"/>
          </p:nvPr>
        </p:nvSpPr>
        <p:spPr/>
        <p:txBody>
          <a:bodyPr/>
          <a:lstStyle/>
          <a:p>
            <a:r>
              <a:rPr lang="en-US" altLang="en-US" dirty="0"/>
              <a:t>Unidirectional IBT</a:t>
            </a:r>
          </a:p>
          <a:p>
            <a:r>
              <a:rPr lang="en-US" altLang="en-US" dirty="0"/>
              <a:t>Focused fracture reduction and to reduce unintended contact with lateral walls</a:t>
            </a:r>
          </a:p>
          <a:p>
            <a:r>
              <a:rPr lang="en-US" altLang="en-US" dirty="0"/>
              <a:t>Sold a la carte only</a:t>
            </a:r>
          </a:p>
          <a:p>
            <a:r>
              <a:rPr lang="en-US" altLang="en-US" dirty="0"/>
              <a:t>Available in Size 3 only</a:t>
            </a:r>
          </a:p>
          <a:p>
            <a:endParaRPr lang="en-US"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196" t="19817" r="7922" b="23298"/>
          <a:stretch/>
        </p:blipFill>
        <p:spPr>
          <a:xfrm>
            <a:off x="951351" y="3774851"/>
            <a:ext cx="11288117" cy="153545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352" y="5390866"/>
            <a:ext cx="11553205" cy="1600745"/>
          </a:xfrm>
          <a:prstGeom prst="rect">
            <a:avLst/>
          </a:prstGeom>
        </p:spPr>
      </p:pic>
      <p:sp>
        <p:nvSpPr>
          <p:cNvPr id="4" name="Footer Placeholder 3"/>
          <p:cNvSpPr>
            <a:spLocks noGrp="1"/>
          </p:cNvSpPr>
          <p:nvPr>
            <p:ph type="ftr" sz="quarter" idx="10"/>
          </p:nvPr>
        </p:nvSpPr>
        <p:spPr/>
        <p:txBody>
          <a:bodyPr/>
          <a:lstStyle/>
          <a:p>
            <a:r>
              <a:rPr lang="en-US"/>
              <a:t>PMD020227-1.0 | © 2017 Medtronic Inc. All Rights Reserved.</a:t>
            </a:r>
            <a:endParaRPr lang="en-US" dirty="0"/>
          </a:p>
        </p:txBody>
      </p:sp>
      <p:sp>
        <p:nvSpPr>
          <p:cNvPr id="5" name="Slide Number Placeholder 4"/>
          <p:cNvSpPr>
            <a:spLocks noGrp="1"/>
          </p:cNvSpPr>
          <p:nvPr>
            <p:ph type="sldNum" sz="quarter" idx="11"/>
          </p:nvPr>
        </p:nvSpPr>
        <p:spPr/>
        <p:txBody>
          <a:bodyPr/>
          <a:lstStyle/>
          <a:p>
            <a:fld id="{A3032E39-2DD7-6341-87B9-9AB98FE36691}" type="slidenum">
              <a:rPr lang="en-US" smtClean="0"/>
              <a:pPr/>
              <a:t>23</a:t>
            </a:fld>
            <a:endParaRPr lang="en-US" dirty="0"/>
          </a:p>
        </p:txBody>
      </p:sp>
    </p:spTree>
    <p:extLst>
      <p:ext uri="{BB962C8B-B14F-4D97-AF65-F5344CB8AC3E}">
        <p14:creationId xmlns:p14="http://schemas.microsoft.com/office/powerpoint/2010/main" val="494732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dirty="0"/>
              <a:t>Cavity creation/fracture reduction</a:t>
            </a:r>
          </a:p>
        </p:txBody>
      </p:sp>
      <p:sp>
        <p:nvSpPr>
          <p:cNvPr id="17411" name="Rectangle 3"/>
          <p:cNvSpPr>
            <a:spLocks noGrp="1" noChangeArrowheads="1"/>
          </p:cNvSpPr>
          <p:nvPr>
            <p:ph type="body" sz="quarter" idx="12"/>
          </p:nvPr>
        </p:nvSpPr>
        <p:spPr/>
        <p:txBody>
          <a:bodyPr/>
          <a:lstStyle/>
          <a:p>
            <a:r>
              <a:rPr lang="en-US" altLang="en-US" dirty="0"/>
              <a:t>KYPHON Exact™ Inflatable Bone Tamp (IBT)</a:t>
            </a:r>
          </a:p>
          <a:p>
            <a:endParaRPr lang="en-US" altLang="en-US" dirty="0"/>
          </a:p>
        </p:txBody>
      </p:sp>
      <p:sp>
        <p:nvSpPr>
          <p:cNvPr id="5" name="Content Placeholder 4"/>
          <p:cNvSpPr>
            <a:spLocks noGrp="1"/>
          </p:cNvSpPr>
          <p:nvPr>
            <p:ph idx="1"/>
          </p:nvPr>
        </p:nvSpPr>
        <p:spPr/>
        <p:txBody>
          <a:bodyPr/>
          <a:lstStyle/>
          <a:p>
            <a:r>
              <a:rPr lang="en-US" altLang="en-US" dirty="0"/>
              <a:t>Features:</a:t>
            </a:r>
          </a:p>
          <a:p>
            <a:pPr lvl="1"/>
            <a:r>
              <a:rPr lang="en-US" altLang="en-US" dirty="0"/>
              <a:t>Stainless steel, rigid shaft</a:t>
            </a:r>
          </a:p>
          <a:p>
            <a:pPr lvl="2"/>
            <a:r>
              <a:rPr lang="en-US" altLang="en-US" dirty="0"/>
              <a:t>1.5” shorter than Xpander™</a:t>
            </a:r>
          </a:p>
          <a:p>
            <a:pPr lvl="2"/>
            <a:r>
              <a:rPr lang="en-US" altLang="en-US" dirty="0"/>
              <a:t>Stylet cannot be removed</a:t>
            </a:r>
          </a:p>
          <a:p>
            <a:pPr lvl="1"/>
            <a:r>
              <a:rPr lang="en-US" altLang="en-US" dirty="0"/>
              <a:t>Inflates through a window on the shaft and toward slanted portion of Y-hub</a:t>
            </a:r>
          </a:p>
          <a:p>
            <a:pPr lvl="1"/>
            <a:r>
              <a:rPr lang="en-US" altLang="en-US" dirty="0"/>
              <a:t>Directional guide helps hold IBT in directed position</a:t>
            </a:r>
          </a:p>
          <a:p>
            <a:r>
              <a:rPr lang="en-US" altLang="en-US" dirty="0"/>
              <a:t>Sizes</a:t>
            </a:r>
          </a:p>
          <a:p>
            <a:pPr lvl="1"/>
            <a:r>
              <a:rPr lang="en-US" altLang="en-US" dirty="0"/>
              <a:t>10/3, 3 cc, 300 psi</a:t>
            </a:r>
          </a:p>
          <a:p>
            <a:pPr lvl="1"/>
            <a:r>
              <a:rPr lang="en-US" altLang="en-US" dirty="0"/>
              <a:t>15/3, 4 cc, 300 psi</a:t>
            </a:r>
          </a:p>
          <a:p>
            <a:endParaRPr lang="en-US" dirty="0"/>
          </a:p>
        </p:txBody>
      </p:sp>
      <p:sp>
        <p:nvSpPr>
          <p:cNvPr id="17413" name="Text Box 5"/>
          <p:cNvSpPr txBox="1">
            <a:spLocks noChangeArrowheads="1"/>
          </p:cNvSpPr>
          <p:nvPr/>
        </p:nvSpPr>
        <p:spPr bwMode="auto">
          <a:xfrm>
            <a:off x="8311194" y="6697623"/>
            <a:ext cx="2177199" cy="40626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0"/>
              </a:spcBef>
              <a:buFontTx/>
              <a:buNone/>
            </a:pPr>
            <a:r>
              <a:rPr lang="en-US" altLang="en-US" sz="2040" dirty="0">
                <a:solidFill>
                  <a:schemeClr val="tx2"/>
                </a:solidFill>
                <a:latin typeface="+mn-lt"/>
                <a:ea typeface="ヒラギノ角ゴ Pro W3"/>
              </a:rPr>
              <a:t>Inflation direction</a:t>
            </a:r>
          </a:p>
        </p:txBody>
      </p:sp>
      <p:pic>
        <p:nvPicPr>
          <p:cNvPr id="17415" name="Picture 7" descr="img_KyphXExact_sm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654" y="4547643"/>
            <a:ext cx="2439969" cy="243996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p:cNvSpPr>
            <a:spLocks noGrp="1"/>
          </p:cNvSpPr>
          <p:nvPr>
            <p:ph type="sldNum" sz="quarter" idx="11"/>
          </p:nvPr>
        </p:nvSpPr>
        <p:spPr/>
        <p:txBody>
          <a:bodyPr/>
          <a:lstStyle/>
          <a:p>
            <a:fld id="{A3032E39-2DD7-6341-87B9-9AB98FE36691}" type="slidenum">
              <a:rPr lang="en-US" smtClean="0"/>
              <a:pPr/>
              <a:t>24</a:t>
            </a:fld>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03143"/>
            <a:ext cx="11553205" cy="1600745"/>
          </a:xfrm>
          <a:prstGeom prst="rect">
            <a:avLst/>
          </a:prstGeom>
        </p:spPr>
      </p:pic>
    </p:spTree>
    <p:extLst>
      <p:ext uri="{BB962C8B-B14F-4D97-AF65-F5344CB8AC3E}">
        <p14:creationId xmlns:p14="http://schemas.microsoft.com/office/powerpoint/2010/main" val="1351306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a:t>Cavity creation/fracture reduction</a:t>
            </a:r>
          </a:p>
        </p:txBody>
      </p:sp>
      <p:sp>
        <p:nvSpPr>
          <p:cNvPr id="18435" name="Rectangle 3"/>
          <p:cNvSpPr>
            <a:spLocks noGrp="1" noChangeArrowheads="1"/>
          </p:cNvSpPr>
          <p:nvPr>
            <p:ph type="body" sz="quarter" idx="12"/>
          </p:nvPr>
        </p:nvSpPr>
        <p:spPr/>
        <p:txBody>
          <a:bodyPr/>
          <a:lstStyle/>
          <a:p>
            <a:r>
              <a:rPr lang="en-US" altLang="en-US" dirty="0"/>
              <a:t>KYPHON Exact™ Inflatable Bone Tamp (IBT)</a:t>
            </a:r>
          </a:p>
          <a:p>
            <a:endParaRPr lang="en-US" altLang="en-US" dirty="0"/>
          </a:p>
        </p:txBody>
      </p:sp>
      <p:sp>
        <p:nvSpPr>
          <p:cNvPr id="5" name="Content Placeholder 4"/>
          <p:cNvSpPr>
            <a:spLocks noGrp="1"/>
          </p:cNvSpPr>
          <p:nvPr>
            <p:ph idx="1"/>
          </p:nvPr>
        </p:nvSpPr>
        <p:spPr/>
        <p:txBody>
          <a:bodyPr/>
          <a:lstStyle/>
          <a:p>
            <a:pPr marL="0" indent="0">
              <a:buNone/>
            </a:pPr>
            <a:r>
              <a:rPr lang="en-US" altLang="en-US" dirty="0"/>
              <a:t>Target customers</a:t>
            </a:r>
          </a:p>
          <a:p>
            <a:pPr lvl="1"/>
            <a:r>
              <a:rPr lang="en-US" altLang="en-US" dirty="0"/>
              <a:t>All trained physicians</a:t>
            </a:r>
          </a:p>
          <a:p>
            <a:pPr marL="0" indent="0">
              <a:buNone/>
            </a:pPr>
            <a:r>
              <a:rPr lang="en-US" altLang="en-US" dirty="0"/>
              <a:t>Application</a:t>
            </a:r>
          </a:p>
          <a:p>
            <a:pPr lvl="1"/>
            <a:r>
              <a:rPr lang="en-US" altLang="en-US" dirty="0"/>
              <a:t>Review films pre-operatively or </a:t>
            </a:r>
            <a:br>
              <a:rPr lang="en-US" altLang="en-US" dirty="0"/>
            </a:br>
            <a:r>
              <a:rPr lang="en-US" altLang="en-US" dirty="0"/>
              <a:t>correct trajectory (“bail out”)</a:t>
            </a:r>
          </a:p>
          <a:p>
            <a:pPr lvl="1"/>
            <a:r>
              <a:rPr lang="en-US" altLang="en-US" dirty="0"/>
              <a:t>Remove sleeve</a:t>
            </a:r>
          </a:p>
          <a:p>
            <a:pPr lvl="1"/>
            <a:r>
              <a:rPr lang="en-US" altLang="en-US" dirty="0"/>
              <a:t>Insert into cannula after IBT channel has been created</a:t>
            </a:r>
          </a:p>
          <a:p>
            <a:pPr lvl="1"/>
            <a:r>
              <a:rPr lang="en-US" altLang="en-US" dirty="0"/>
              <a:t>Orient IBT in preferred direction and tighten directional guide onto cannula</a:t>
            </a:r>
          </a:p>
          <a:p>
            <a:pPr lvl="1"/>
            <a:r>
              <a:rPr lang="en-US" altLang="en-US" dirty="0"/>
              <a:t>Hold IBT shaft as inflating</a:t>
            </a:r>
          </a:p>
          <a:p>
            <a:pPr lvl="1"/>
            <a:r>
              <a:rPr lang="en-US" altLang="en-US" dirty="0"/>
              <a:t>Check under </a:t>
            </a:r>
            <a:r>
              <a:rPr lang="en-US" altLang="en-US" dirty="0" err="1"/>
              <a:t>fluoro</a:t>
            </a:r>
            <a:r>
              <a:rPr lang="en-US" altLang="en-US" dirty="0"/>
              <a:t> to ensure not rotating during inflation</a:t>
            </a:r>
          </a:p>
          <a:p>
            <a:endParaRPr lang="en-US" dirty="0"/>
          </a:p>
        </p:txBody>
      </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p:cNvSpPr>
            <a:spLocks noGrp="1"/>
          </p:cNvSpPr>
          <p:nvPr>
            <p:ph type="sldNum" sz="quarter" idx="11"/>
          </p:nvPr>
        </p:nvSpPr>
        <p:spPr/>
        <p:txBody>
          <a:bodyPr/>
          <a:lstStyle/>
          <a:p>
            <a:fld id="{A3032E39-2DD7-6341-87B9-9AB98FE36691}" type="slidenum">
              <a:rPr lang="en-US" smtClean="0"/>
              <a:pPr/>
              <a:t>25</a:t>
            </a:fld>
            <a:endParaRPr lang="en-US" dirty="0"/>
          </a:p>
        </p:txBody>
      </p:sp>
    </p:spTree>
    <p:extLst>
      <p:ext uri="{BB962C8B-B14F-4D97-AF65-F5344CB8AC3E}">
        <p14:creationId xmlns:p14="http://schemas.microsoft.com/office/powerpoint/2010/main" val="3670116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5"/>
          <p:cNvSpPr>
            <a:spLocks noChangeArrowheads="1"/>
          </p:cNvSpPr>
          <p:nvPr/>
        </p:nvSpPr>
        <p:spPr bwMode="auto">
          <a:xfrm>
            <a:off x="9509760" y="1493520"/>
            <a:ext cx="2956560" cy="5501640"/>
          </a:xfrm>
          <a:prstGeom prst="rect">
            <a:avLst/>
          </a:prstGeom>
          <a:solidFill>
            <a:schemeClr val="bg1"/>
          </a:solidFill>
          <a:ln>
            <a:noFill/>
          </a:ln>
          <a:effectLst/>
          <a:extLs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eaLnBrk="1" hangingPunct="1">
              <a:spcBef>
                <a:spcPct val="0"/>
              </a:spcBef>
              <a:buFontTx/>
              <a:buNone/>
            </a:pPr>
            <a:endParaRPr lang="en-US" altLang="en-US" sz="2160">
              <a:ea typeface="ヒラギノ角ゴ Pro W3"/>
            </a:endParaRPr>
          </a:p>
        </p:txBody>
      </p:sp>
      <p:sp>
        <p:nvSpPr>
          <p:cNvPr id="7171" name="Rectangle 2"/>
          <p:cNvSpPr>
            <a:spLocks noGrp="1" noChangeArrowheads="1"/>
          </p:cNvSpPr>
          <p:nvPr>
            <p:ph type="title"/>
          </p:nvPr>
        </p:nvSpPr>
        <p:spPr/>
        <p:txBody>
          <a:bodyPr/>
          <a:lstStyle/>
          <a:p>
            <a:r>
              <a:rPr lang="en-US" altLang="en-US" dirty="0"/>
              <a:t>Cavity creation/fracture reduction</a:t>
            </a:r>
          </a:p>
        </p:txBody>
      </p:sp>
      <p:sp>
        <p:nvSpPr>
          <p:cNvPr id="7172" name="Rectangle 3"/>
          <p:cNvSpPr>
            <a:spLocks noGrp="1" noChangeArrowheads="1"/>
          </p:cNvSpPr>
          <p:nvPr>
            <p:ph type="body" sz="quarter" idx="12"/>
          </p:nvPr>
        </p:nvSpPr>
        <p:spPr/>
        <p:txBody>
          <a:bodyPr/>
          <a:lstStyle/>
          <a:p>
            <a:r>
              <a:rPr lang="en-US" altLang="en-US" dirty="0"/>
              <a:t>KYPHON Latitude II™ Curette</a:t>
            </a:r>
          </a:p>
        </p:txBody>
      </p:sp>
      <p:sp>
        <p:nvSpPr>
          <p:cNvPr id="5" name="Content Placeholder 4"/>
          <p:cNvSpPr>
            <a:spLocks noGrp="1"/>
          </p:cNvSpPr>
          <p:nvPr>
            <p:ph idx="1"/>
          </p:nvPr>
        </p:nvSpPr>
        <p:spPr/>
        <p:txBody>
          <a:bodyPr/>
          <a:lstStyle/>
          <a:p>
            <a:pPr marL="0" indent="0">
              <a:buNone/>
            </a:pPr>
            <a:r>
              <a:rPr lang="en-US" altLang="en-US" dirty="0"/>
              <a:t>Scrape and score sclerotic and partially-healed bone</a:t>
            </a:r>
          </a:p>
          <a:p>
            <a:pPr lvl="1"/>
            <a:r>
              <a:rPr lang="en-US" altLang="en-US" dirty="0"/>
              <a:t>Maximizes effectiveness of IBT</a:t>
            </a:r>
          </a:p>
          <a:p>
            <a:pPr lvl="1"/>
            <a:r>
              <a:rPr lang="en-US" altLang="en-US" dirty="0"/>
              <a:t>Tip articulates 0-90° towards short end of handle</a:t>
            </a:r>
          </a:p>
          <a:p>
            <a:pPr lvl="1"/>
            <a:r>
              <a:rPr lang="en-US" altLang="en-US" dirty="0"/>
              <a:t>Locks in 30 ° increments</a:t>
            </a:r>
          </a:p>
          <a:p>
            <a:pPr lvl="1"/>
            <a:r>
              <a:rPr lang="en-US" altLang="en-US" dirty="0"/>
              <a:t>Available in Size 3 only</a:t>
            </a:r>
          </a:p>
          <a:p>
            <a:endParaRPr lang="en-US" dirty="0"/>
          </a:p>
        </p:txBody>
      </p:sp>
      <p:pic>
        <p:nvPicPr>
          <p:cNvPr id="7173" name="Picture 14" descr="06_Currette-A-Position_cl"/>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b="3320"/>
          <a:stretch>
            <a:fillRect/>
          </a:stretch>
        </p:blipFill>
        <p:spPr bwMode="auto">
          <a:xfrm rot="16690317">
            <a:off x="3436351" y="2389788"/>
            <a:ext cx="3641253" cy="6473077"/>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7763" name="Oval 19"/>
          <p:cNvSpPr>
            <a:spLocks noChangeArrowheads="1"/>
          </p:cNvSpPr>
          <p:nvPr/>
        </p:nvSpPr>
        <p:spPr bwMode="auto">
          <a:xfrm>
            <a:off x="2005766" y="3958099"/>
            <a:ext cx="1051560" cy="1356360"/>
          </a:xfrm>
          <a:prstGeom prst="ellipse">
            <a:avLst/>
          </a:prstGeom>
          <a:noFill/>
          <a:ln w="38100" cap="rnd">
            <a:solidFill>
              <a:srgbClr val="6600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eaLnBrk="1" hangingPunct="1">
              <a:spcBef>
                <a:spcPct val="0"/>
              </a:spcBef>
              <a:buFontTx/>
              <a:buNone/>
            </a:pPr>
            <a:endParaRPr lang="en-US" altLang="en-US" sz="2160">
              <a:ea typeface="ヒラギノ角ゴ Pro W3"/>
            </a:endParaRPr>
          </a:p>
        </p:txBody>
      </p:sp>
      <p:pic>
        <p:nvPicPr>
          <p:cNvPr id="7175" name="Picture 20" descr="06_Currette-A-Position_cl"/>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797915">
            <a:off x="9116560" y="3964523"/>
            <a:ext cx="3236385" cy="269987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7765" name="Oval 21"/>
          <p:cNvSpPr>
            <a:spLocks noChangeArrowheads="1"/>
          </p:cNvSpPr>
          <p:nvPr/>
        </p:nvSpPr>
        <p:spPr bwMode="auto">
          <a:xfrm>
            <a:off x="9433560" y="5342679"/>
            <a:ext cx="1051560" cy="1127760"/>
          </a:xfrm>
          <a:prstGeom prst="ellipse">
            <a:avLst/>
          </a:prstGeom>
          <a:noFill/>
          <a:ln w="38100" cap="rnd">
            <a:solidFill>
              <a:srgbClr val="6600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eaLnBrk="1" hangingPunct="1">
              <a:spcBef>
                <a:spcPct val="0"/>
              </a:spcBef>
              <a:buFontTx/>
              <a:buNone/>
            </a:pPr>
            <a:endParaRPr lang="en-US" altLang="en-US" sz="2160">
              <a:ea typeface="ヒラギノ角ゴ Pro W3"/>
            </a:endParaRPr>
          </a:p>
        </p:txBody>
      </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p:cNvSpPr>
            <a:spLocks noGrp="1"/>
          </p:cNvSpPr>
          <p:nvPr>
            <p:ph type="sldNum" sz="quarter" idx="11"/>
          </p:nvPr>
        </p:nvSpPr>
        <p:spPr/>
        <p:txBody>
          <a:bodyPr/>
          <a:lstStyle/>
          <a:p>
            <a:fld id="{A3032E39-2DD7-6341-87B9-9AB98FE36691}" type="slidenum">
              <a:rPr lang="en-US" smtClean="0"/>
              <a:pPr/>
              <a:t>26</a:t>
            </a:fld>
            <a:endParaRPr lang="en-US" dirty="0"/>
          </a:p>
        </p:txBody>
      </p:sp>
    </p:spTree>
    <p:extLst>
      <p:ext uri="{BB962C8B-B14F-4D97-AF65-F5344CB8AC3E}">
        <p14:creationId xmlns:p14="http://schemas.microsoft.com/office/powerpoint/2010/main" val="4177947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Cavity creation/fracture reduction</a:t>
            </a:r>
          </a:p>
        </p:txBody>
      </p:sp>
      <p:sp>
        <p:nvSpPr>
          <p:cNvPr id="8194" name="Rectangle 3"/>
          <p:cNvSpPr>
            <a:spLocks noGrp="1" noChangeArrowheads="1"/>
          </p:cNvSpPr>
          <p:nvPr>
            <p:ph type="body" sz="quarter" idx="12"/>
          </p:nvPr>
        </p:nvSpPr>
        <p:spPr/>
        <p:txBody>
          <a:bodyPr/>
          <a:lstStyle/>
          <a:p>
            <a:pPr lvl="1"/>
            <a:r>
              <a:rPr lang="en-US" altLang="en-US" dirty="0"/>
              <a:t>KYPHON Latitude II™ Curette</a:t>
            </a:r>
          </a:p>
        </p:txBody>
      </p:sp>
      <p:sp>
        <p:nvSpPr>
          <p:cNvPr id="6" name="Content Placeholder 5"/>
          <p:cNvSpPr>
            <a:spLocks noGrp="1"/>
          </p:cNvSpPr>
          <p:nvPr>
            <p:ph idx="1"/>
          </p:nvPr>
        </p:nvSpPr>
        <p:spPr>
          <a:xfrm>
            <a:off x="457200" y="1510874"/>
            <a:ext cx="13716000" cy="5623560"/>
          </a:xfrm>
        </p:spPr>
        <p:txBody>
          <a:bodyPr/>
          <a:lstStyle/>
          <a:p>
            <a:pPr lvl="1"/>
            <a:r>
              <a:rPr lang="en-US" altLang="en-US" dirty="0"/>
              <a:t>Squeeze handle for free movement OR</a:t>
            </a:r>
          </a:p>
          <a:p>
            <a:pPr lvl="1"/>
            <a:r>
              <a:rPr lang="en-US" altLang="en-US" dirty="0"/>
              <a:t>Ratchet and lock in 30° increments</a:t>
            </a:r>
          </a:p>
          <a:p>
            <a:endParaRPr lang="en-US" dirty="0"/>
          </a:p>
        </p:txBody>
      </p:sp>
      <p:pic>
        <p:nvPicPr>
          <p:cNvPr id="8195" name="Picture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20037"/>
            <a:ext cx="13533147" cy="4908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4" name="Slide Number Placeholder 3"/>
          <p:cNvSpPr>
            <a:spLocks noGrp="1"/>
          </p:cNvSpPr>
          <p:nvPr>
            <p:ph type="sldNum" sz="quarter" idx="11"/>
          </p:nvPr>
        </p:nvSpPr>
        <p:spPr/>
        <p:txBody>
          <a:bodyPr/>
          <a:lstStyle/>
          <a:p>
            <a:fld id="{A3032E39-2DD7-6341-87B9-9AB98FE36691}" type="slidenum">
              <a:rPr lang="en-US" smtClean="0"/>
              <a:pPr/>
              <a:t>27</a:t>
            </a:fld>
            <a:endParaRPr lang="en-US" dirty="0"/>
          </a:p>
        </p:txBody>
      </p:sp>
    </p:spTree>
    <p:extLst>
      <p:ext uri="{BB962C8B-B14F-4D97-AF65-F5344CB8AC3E}">
        <p14:creationId xmlns:p14="http://schemas.microsoft.com/office/powerpoint/2010/main" val="141126634"/>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A3032E39-2DD7-6341-87B9-9AB98FE36691}" type="slidenum">
              <a:rPr lang="en-US" smtClean="0"/>
              <a:pPr/>
              <a:t>28</a:t>
            </a:fld>
            <a:endParaRPr lang="en-US" dirty="0"/>
          </a:p>
        </p:txBody>
      </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9218" name="Rectangle 2"/>
          <p:cNvSpPr>
            <a:spLocks noGrp="1" noChangeArrowheads="1"/>
          </p:cNvSpPr>
          <p:nvPr>
            <p:ph type="title"/>
          </p:nvPr>
        </p:nvSpPr>
        <p:spPr/>
        <p:txBody>
          <a:bodyPr/>
          <a:lstStyle/>
          <a:p>
            <a:r>
              <a:rPr lang="en-US" altLang="en-US" dirty="0"/>
              <a:t>Cavity creation/fracture reduction</a:t>
            </a:r>
          </a:p>
        </p:txBody>
      </p:sp>
      <p:sp>
        <p:nvSpPr>
          <p:cNvPr id="6" name="Text Placeholder 5"/>
          <p:cNvSpPr>
            <a:spLocks noGrp="1"/>
          </p:cNvSpPr>
          <p:nvPr>
            <p:ph type="body" sz="quarter" idx="13"/>
          </p:nvPr>
        </p:nvSpPr>
        <p:spPr/>
        <p:txBody>
          <a:bodyPr/>
          <a:lstStyle/>
          <a:p>
            <a:r>
              <a:rPr lang="en-US" altLang="en-US" dirty="0"/>
              <a:t>KYPHON Latitude II™ Curette</a:t>
            </a:r>
            <a:endParaRPr lang="en-US" dirty="0"/>
          </a:p>
        </p:txBody>
      </p:sp>
      <p:sp>
        <p:nvSpPr>
          <p:cNvPr id="5" name="Content Placeholder 4"/>
          <p:cNvSpPr>
            <a:spLocks noGrp="1"/>
          </p:cNvSpPr>
          <p:nvPr>
            <p:ph idx="1"/>
          </p:nvPr>
        </p:nvSpPr>
        <p:spPr/>
        <p:txBody>
          <a:bodyPr/>
          <a:lstStyle/>
          <a:p>
            <a:pPr marL="0" indent="0">
              <a:buNone/>
            </a:pPr>
            <a:r>
              <a:rPr lang="en-US" altLang="en-US" dirty="0"/>
              <a:t>Conical tip</a:t>
            </a:r>
          </a:p>
          <a:p>
            <a:pPr marL="0" indent="0">
              <a:buNone/>
            </a:pPr>
            <a:r>
              <a:rPr lang="en-US" altLang="en-US" dirty="0"/>
              <a:t>Sold a la carte and in pack of 5</a:t>
            </a:r>
          </a:p>
          <a:p>
            <a:pPr marL="0" indent="0">
              <a:buNone/>
            </a:pPr>
            <a:r>
              <a:rPr lang="en-US" altLang="en-US" dirty="0"/>
              <a:t>Preferred use:</a:t>
            </a:r>
          </a:p>
          <a:p>
            <a:pPr lvl="1"/>
            <a:r>
              <a:rPr lang="en-US" altLang="en-US" dirty="0"/>
              <a:t>Close to endplates</a:t>
            </a:r>
          </a:p>
          <a:p>
            <a:pPr lvl="1"/>
            <a:r>
              <a:rPr lang="en-US" altLang="en-US" dirty="0"/>
              <a:t>Rotational (medial/lateral) directions</a:t>
            </a:r>
            <a:endParaRPr lang="en-US" dirty="0"/>
          </a:p>
        </p:txBody>
      </p:sp>
      <p:sp>
        <p:nvSpPr>
          <p:cNvPr id="4" name="Content Placeholder 3"/>
          <p:cNvSpPr>
            <a:spLocks noGrp="1"/>
          </p:cNvSpPr>
          <p:nvPr>
            <p:ph idx="12"/>
          </p:nvPr>
        </p:nvSpPr>
        <p:spPr/>
        <p:txBody>
          <a:bodyPr/>
          <a:lstStyle/>
          <a:p>
            <a:pPr marL="0" indent="0">
              <a:buNone/>
            </a:pPr>
            <a:r>
              <a:rPr lang="en-US" altLang="en-US" dirty="0"/>
              <a:t>Straight, low-profile tip</a:t>
            </a:r>
          </a:p>
          <a:p>
            <a:pPr marL="0" indent="0">
              <a:buNone/>
            </a:pPr>
            <a:r>
              <a:rPr lang="en-US" altLang="en-US" dirty="0"/>
              <a:t>Both sizes sold a la carte and 5-pack </a:t>
            </a:r>
          </a:p>
          <a:p>
            <a:pPr marL="0" indent="0">
              <a:buNone/>
            </a:pPr>
            <a:r>
              <a:rPr lang="en-US" altLang="en-US" dirty="0"/>
              <a:t>Preferred use:</a:t>
            </a:r>
          </a:p>
          <a:p>
            <a:pPr lvl="1"/>
            <a:r>
              <a:rPr lang="en-US" altLang="en-US" dirty="0"/>
              <a:t>when little or no initial cavity has been created </a:t>
            </a:r>
          </a:p>
          <a:p>
            <a:pPr lvl="1"/>
            <a:r>
              <a:rPr lang="en-US" altLang="en-US" dirty="0"/>
              <a:t>translational (A-P) direction</a:t>
            </a:r>
          </a:p>
          <a:p>
            <a:endParaRPr lang="en-US" dirty="0"/>
          </a:p>
        </p:txBody>
      </p:sp>
      <p:grpSp>
        <p:nvGrpSpPr>
          <p:cNvPr id="9220" name="Group 8"/>
          <p:cNvGrpSpPr>
            <a:grpSpLocks/>
          </p:cNvGrpSpPr>
          <p:nvPr/>
        </p:nvGrpSpPr>
        <p:grpSpPr bwMode="auto">
          <a:xfrm>
            <a:off x="685800" y="4137753"/>
            <a:ext cx="4447636" cy="3008421"/>
            <a:chOff x="1168" y="2852"/>
            <a:chExt cx="998" cy="804"/>
          </a:xfrm>
        </p:grpSpPr>
        <p:pic>
          <p:nvPicPr>
            <p:cNvPr id="9221" name="Picture 4" descr="07B Curette 8 T_Tip_cl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 y="2852"/>
              <a:ext cx="998" cy="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22" name="Text Box 6"/>
            <p:cNvSpPr txBox="1">
              <a:spLocks noChangeArrowheads="1"/>
            </p:cNvSpPr>
            <p:nvPr/>
          </p:nvSpPr>
          <p:spPr bwMode="auto">
            <a:xfrm>
              <a:off x="1206" y="3444"/>
              <a:ext cx="431" cy="123"/>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0"/>
                </a:spcBef>
                <a:buFontTx/>
                <a:buNone/>
              </a:pPr>
              <a:r>
                <a:rPr lang="en-US" altLang="en-US" dirty="0">
                  <a:solidFill>
                    <a:srgbClr val="330066"/>
                  </a:solidFill>
                  <a:latin typeface="+mn-lt"/>
                  <a:ea typeface="ヒラギノ角ゴ Pro W3"/>
                </a:rPr>
                <a:t>8.0 mm T-tip</a:t>
              </a:r>
            </a:p>
          </p:txBody>
        </p:sp>
      </p:grpSp>
      <p:grpSp>
        <p:nvGrpSpPr>
          <p:cNvPr id="12" name="Group 8"/>
          <p:cNvGrpSpPr>
            <a:grpSpLocks/>
          </p:cNvGrpSpPr>
          <p:nvPr/>
        </p:nvGrpSpPr>
        <p:grpSpPr bwMode="auto">
          <a:xfrm>
            <a:off x="11184555" y="4227208"/>
            <a:ext cx="3230418" cy="2811298"/>
            <a:chOff x="3078" y="2864"/>
            <a:chExt cx="1052" cy="801"/>
          </a:xfrm>
        </p:grpSpPr>
        <p:pic>
          <p:nvPicPr>
            <p:cNvPr id="13" name="Picture 4" descr="08_Curette 8_5 Wedge_cl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0" y="2864"/>
              <a:ext cx="1010" cy="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 Box 5"/>
            <p:cNvSpPr txBox="1">
              <a:spLocks noChangeArrowheads="1"/>
            </p:cNvSpPr>
            <p:nvPr/>
          </p:nvSpPr>
          <p:spPr bwMode="auto">
            <a:xfrm>
              <a:off x="3078" y="3444"/>
              <a:ext cx="869" cy="13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0"/>
                </a:spcBef>
                <a:buFontTx/>
                <a:buNone/>
              </a:pPr>
              <a:r>
                <a:rPr lang="en-US" altLang="en-US" dirty="0">
                  <a:solidFill>
                    <a:srgbClr val="330066"/>
                  </a:solidFill>
                  <a:latin typeface="+mn-lt"/>
                  <a:ea typeface="ヒラギノ角ゴ Pro W3"/>
                </a:rPr>
                <a:t>8.5 mm Wedge-tip</a:t>
              </a:r>
            </a:p>
          </p:txBody>
        </p:sp>
      </p:grpSp>
      <p:pic>
        <p:nvPicPr>
          <p:cNvPr id="15" name="Picture 6" descr="09_Curette 6_5 Wedge_clnt"/>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6777967" y="4227208"/>
            <a:ext cx="3450097" cy="2589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Box 7"/>
          <p:cNvSpPr txBox="1">
            <a:spLocks noChangeArrowheads="1"/>
          </p:cNvSpPr>
          <p:nvPr/>
        </p:nvSpPr>
        <p:spPr bwMode="auto">
          <a:xfrm>
            <a:off x="6027340" y="6262854"/>
            <a:ext cx="2667718" cy="46166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0"/>
              </a:spcBef>
              <a:buFontTx/>
              <a:buNone/>
            </a:pPr>
            <a:r>
              <a:rPr lang="en-US" altLang="en-US" dirty="0">
                <a:solidFill>
                  <a:srgbClr val="330066"/>
                </a:solidFill>
                <a:latin typeface="+mj-lt"/>
                <a:ea typeface="ヒラギノ角ゴ Pro W3"/>
              </a:rPr>
              <a:t>6.5 mm Wedge-tip</a:t>
            </a:r>
          </a:p>
        </p:txBody>
      </p:sp>
    </p:spTree>
    <p:extLst>
      <p:ext uri="{BB962C8B-B14F-4D97-AF65-F5344CB8AC3E}">
        <p14:creationId xmlns:p14="http://schemas.microsoft.com/office/powerpoint/2010/main" val="4060151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Cavity creation/fracture reduction</a:t>
            </a:r>
          </a:p>
        </p:txBody>
      </p:sp>
      <p:sp>
        <p:nvSpPr>
          <p:cNvPr id="10243" name="Rectangle 3"/>
          <p:cNvSpPr>
            <a:spLocks noGrp="1" noChangeArrowheads="1"/>
          </p:cNvSpPr>
          <p:nvPr>
            <p:ph type="body" sz="quarter" idx="12"/>
          </p:nvPr>
        </p:nvSpPr>
        <p:spPr/>
        <p:txBody>
          <a:bodyPr/>
          <a:lstStyle/>
          <a:p>
            <a:r>
              <a:rPr lang="en-US" altLang="en-US" dirty="0"/>
              <a:t>KYPHON Latitude II™ Curette</a:t>
            </a:r>
          </a:p>
        </p:txBody>
      </p:sp>
      <p:sp>
        <p:nvSpPr>
          <p:cNvPr id="5" name="Content Placeholder 4"/>
          <p:cNvSpPr>
            <a:spLocks noGrp="1"/>
          </p:cNvSpPr>
          <p:nvPr>
            <p:ph idx="1"/>
          </p:nvPr>
        </p:nvSpPr>
        <p:spPr>
          <a:xfrm>
            <a:off x="457200" y="1621542"/>
            <a:ext cx="13716000" cy="5623560"/>
          </a:xfrm>
        </p:spPr>
        <p:txBody>
          <a:bodyPr/>
          <a:lstStyle/>
          <a:p>
            <a:pPr marL="0" indent="0">
              <a:buNone/>
            </a:pPr>
            <a:r>
              <a:rPr lang="en-US" altLang="en-US" dirty="0"/>
              <a:t>Straight, low-profile tip</a:t>
            </a:r>
          </a:p>
          <a:p>
            <a:pPr marL="0" indent="0">
              <a:buNone/>
            </a:pPr>
            <a:r>
              <a:rPr lang="en-US" altLang="en-US" dirty="0"/>
              <a:t>Both sizes sold a la carte and 5-pack </a:t>
            </a:r>
          </a:p>
          <a:p>
            <a:pPr marL="0" indent="0">
              <a:buNone/>
            </a:pPr>
            <a:r>
              <a:rPr lang="en-US" altLang="en-US" dirty="0"/>
              <a:t>Preferred use:</a:t>
            </a:r>
          </a:p>
          <a:p>
            <a:pPr lvl="1"/>
            <a:r>
              <a:rPr lang="en-US" altLang="en-US" dirty="0"/>
              <a:t>when little or no initial cavity has been created </a:t>
            </a:r>
          </a:p>
          <a:p>
            <a:pPr lvl="1"/>
            <a:r>
              <a:rPr lang="en-US" altLang="en-US" dirty="0"/>
              <a:t>translational (A-P) direction</a:t>
            </a:r>
          </a:p>
          <a:p>
            <a:endParaRPr lang="en-US" dirty="0"/>
          </a:p>
        </p:txBody>
      </p:sp>
      <p:grpSp>
        <p:nvGrpSpPr>
          <p:cNvPr id="10244" name="Group 8"/>
          <p:cNvGrpSpPr>
            <a:grpSpLocks/>
          </p:cNvGrpSpPr>
          <p:nvPr/>
        </p:nvGrpSpPr>
        <p:grpSpPr bwMode="auto">
          <a:xfrm>
            <a:off x="8473621" y="4285397"/>
            <a:ext cx="3230418" cy="2811298"/>
            <a:chOff x="3078" y="2864"/>
            <a:chExt cx="1052" cy="801"/>
          </a:xfrm>
        </p:grpSpPr>
        <p:pic>
          <p:nvPicPr>
            <p:cNvPr id="10248" name="Picture 4" descr="08_Curette 8_5 Wedge_cl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0" y="2864"/>
              <a:ext cx="1010" cy="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9" name="Text Box 5"/>
            <p:cNvSpPr txBox="1">
              <a:spLocks noChangeArrowheads="1"/>
            </p:cNvSpPr>
            <p:nvPr/>
          </p:nvSpPr>
          <p:spPr bwMode="auto">
            <a:xfrm>
              <a:off x="3078" y="3444"/>
              <a:ext cx="869" cy="13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0"/>
                </a:spcBef>
                <a:buFontTx/>
                <a:buNone/>
              </a:pPr>
              <a:r>
                <a:rPr lang="en-US" altLang="en-US" dirty="0">
                  <a:solidFill>
                    <a:srgbClr val="330066"/>
                  </a:solidFill>
                  <a:latin typeface="+mn-lt"/>
                  <a:ea typeface="ヒラギノ角ゴ Pro W3"/>
                </a:rPr>
                <a:t>8.5 mm Wedge-tip</a:t>
              </a:r>
            </a:p>
          </p:txBody>
        </p:sp>
      </p:grpSp>
      <p:pic>
        <p:nvPicPr>
          <p:cNvPr id="10246" name="Picture 6" descr="09_Curette 6_5 Wedge_clnt"/>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067033" y="4285397"/>
            <a:ext cx="3450097" cy="2589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7" name="Text Box 7"/>
          <p:cNvSpPr txBox="1">
            <a:spLocks noChangeArrowheads="1"/>
          </p:cNvSpPr>
          <p:nvPr/>
        </p:nvSpPr>
        <p:spPr bwMode="auto">
          <a:xfrm>
            <a:off x="3316406" y="6321043"/>
            <a:ext cx="2667718" cy="46166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0"/>
              </a:spcBef>
              <a:buFontTx/>
              <a:buNone/>
            </a:pPr>
            <a:r>
              <a:rPr lang="en-US" altLang="en-US">
                <a:solidFill>
                  <a:srgbClr val="330066"/>
                </a:solidFill>
                <a:latin typeface="+mj-lt"/>
                <a:ea typeface="ヒラギノ角ゴ Pro W3"/>
              </a:rPr>
              <a:t>6.5 mm Wedge-tip</a:t>
            </a:r>
          </a:p>
        </p:txBody>
      </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p:cNvSpPr>
            <a:spLocks noGrp="1"/>
          </p:cNvSpPr>
          <p:nvPr>
            <p:ph type="sldNum" sz="quarter" idx="11"/>
          </p:nvPr>
        </p:nvSpPr>
        <p:spPr/>
        <p:txBody>
          <a:bodyPr/>
          <a:lstStyle/>
          <a:p>
            <a:fld id="{A3032E39-2DD7-6341-87B9-9AB98FE36691}" type="slidenum">
              <a:rPr lang="en-US" smtClean="0"/>
              <a:pPr/>
              <a:t>29</a:t>
            </a:fld>
            <a:endParaRPr lang="en-US" dirty="0"/>
          </a:p>
        </p:txBody>
      </p:sp>
    </p:spTree>
    <p:extLst>
      <p:ext uri="{BB962C8B-B14F-4D97-AF65-F5344CB8AC3E}">
        <p14:creationId xmlns:p14="http://schemas.microsoft.com/office/powerpoint/2010/main" val="3625212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493819" y="2675572"/>
            <a:ext cx="8655658" cy="5090043"/>
          </a:xfrm>
          <a:prstGeom prst="rect">
            <a:avLst/>
          </a:prstGeom>
        </p:spPr>
      </p:pic>
      <p:sp>
        <p:nvSpPr>
          <p:cNvPr id="11267" name="Rectangle 2"/>
          <p:cNvSpPr>
            <a:spLocks noGrp="1" noChangeArrowheads="1"/>
          </p:cNvSpPr>
          <p:nvPr>
            <p:ph type="title"/>
          </p:nvPr>
        </p:nvSpPr>
        <p:spPr/>
        <p:txBody>
          <a:bodyPr/>
          <a:lstStyle/>
          <a:p>
            <a:r>
              <a:rPr lang="en-US" altLang="en-US" dirty="0"/>
              <a:t>Cavity creation fracture reduction</a:t>
            </a:r>
          </a:p>
        </p:txBody>
      </p:sp>
      <p:sp>
        <p:nvSpPr>
          <p:cNvPr id="11268" name="Rectangle 3"/>
          <p:cNvSpPr>
            <a:spLocks noGrp="1" noChangeArrowheads="1"/>
          </p:cNvSpPr>
          <p:nvPr>
            <p:ph type="body" sz="quarter" idx="12"/>
          </p:nvPr>
        </p:nvSpPr>
        <p:spPr/>
        <p:txBody>
          <a:bodyPr/>
          <a:lstStyle/>
          <a:p>
            <a:r>
              <a:rPr lang="en-US" altLang="en-US" dirty="0"/>
              <a:t>KYPHON Latitude II™ Curette</a:t>
            </a:r>
          </a:p>
        </p:txBody>
      </p:sp>
      <p:sp>
        <p:nvSpPr>
          <p:cNvPr id="5" name="Content Placeholder 4"/>
          <p:cNvSpPr>
            <a:spLocks noGrp="1"/>
          </p:cNvSpPr>
          <p:nvPr>
            <p:ph idx="1"/>
          </p:nvPr>
        </p:nvSpPr>
        <p:spPr/>
        <p:txBody>
          <a:bodyPr/>
          <a:lstStyle/>
          <a:p>
            <a:pPr marL="0" indent="0">
              <a:buNone/>
            </a:pPr>
            <a:r>
              <a:rPr lang="en-US" altLang="en-US" dirty="0"/>
              <a:t>Safety features</a:t>
            </a:r>
          </a:p>
          <a:p>
            <a:pPr lvl="1"/>
            <a:r>
              <a:rPr lang="en-US" altLang="en-US" dirty="0"/>
              <a:t>Exit marker</a:t>
            </a:r>
          </a:p>
          <a:p>
            <a:pPr lvl="1"/>
            <a:r>
              <a:rPr lang="en-US" altLang="en-US" dirty="0"/>
              <a:t>Stop collar prevents tip from extending more than 3.7 cm past cannula</a:t>
            </a:r>
          </a:p>
          <a:p>
            <a:pPr lvl="1"/>
            <a:r>
              <a:rPr lang="en-US" altLang="en-US" dirty="0"/>
              <a:t>Dual tip attachment mechanism</a:t>
            </a:r>
          </a:p>
          <a:p>
            <a:pPr lvl="1"/>
            <a:r>
              <a:rPr lang="en-US" altLang="en-US" dirty="0"/>
              <a:t>Scored shaft</a:t>
            </a:r>
          </a:p>
          <a:p>
            <a:endParaRPr lang="en-US" dirty="0"/>
          </a:p>
        </p:txBody>
      </p:sp>
      <p:sp>
        <p:nvSpPr>
          <p:cNvPr id="16" name="Text Box 10"/>
          <p:cNvSpPr txBox="1">
            <a:spLocks noChangeArrowheads="1"/>
          </p:cNvSpPr>
          <p:nvPr/>
        </p:nvSpPr>
        <p:spPr bwMode="auto">
          <a:xfrm>
            <a:off x="4678295" y="4313084"/>
            <a:ext cx="1612942" cy="46166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0"/>
              </a:spcBef>
              <a:buFontTx/>
              <a:buNone/>
            </a:pPr>
            <a:r>
              <a:rPr lang="en-US" altLang="en-US" dirty="0">
                <a:solidFill>
                  <a:schemeClr val="tx2"/>
                </a:solidFill>
                <a:latin typeface="+mn-lt"/>
                <a:ea typeface="ヒラギノ角ゴ Pro W3"/>
                <a:cs typeface="Calibri" pitchFamily="34" charset="0"/>
              </a:rPr>
              <a:t>Stop collar</a:t>
            </a:r>
          </a:p>
        </p:txBody>
      </p:sp>
      <p:sp>
        <p:nvSpPr>
          <p:cNvPr id="19" name="Text Box 9"/>
          <p:cNvSpPr txBox="1">
            <a:spLocks noChangeArrowheads="1"/>
          </p:cNvSpPr>
          <p:nvPr/>
        </p:nvSpPr>
        <p:spPr bwMode="auto">
          <a:xfrm>
            <a:off x="5607681" y="3396680"/>
            <a:ext cx="1707519" cy="461665"/>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0"/>
              </a:spcBef>
              <a:buFontTx/>
              <a:buNone/>
            </a:pPr>
            <a:r>
              <a:rPr lang="en-US" altLang="en-US" dirty="0">
                <a:solidFill>
                  <a:schemeClr val="tx2"/>
                </a:solidFill>
                <a:latin typeface="+mn-lt"/>
                <a:ea typeface="ヒラギノ角ゴ Pro W3"/>
                <a:cs typeface="Calibri" pitchFamily="34" charset="0"/>
              </a:rPr>
              <a:t>Exit marker</a:t>
            </a:r>
          </a:p>
        </p:txBody>
      </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p:cNvSpPr>
            <a:spLocks noGrp="1"/>
          </p:cNvSpPr>
          <p:nvPr>
            <p:ph type="sldNum" sz="quarter" idx="11"/>
          </p:nvPr>
        </p:nvSpPr>
        <p:spPr/>
        <p:txBody>
          <a:bodyPr/>
          <a:lstStyle/>
          <a:p>
            <a:fld id="{A3032E39-2DD7-6341-87B9-9AB98FE36691}" type="slidenum">
              <a:rPr lang="en-US" smtClean="0"/>
              <a:pPr/>
              <a:t>30</a:t>
            </a:fld>
            <a:endParaRPr lang="en-US" dirty="0"/>
          </a:p>
        </p:txBody>
      </p:sp>
    </p:spTree>
    <p:extLst>
      <p:ext uri="{BB962C8B-B14F-4D97-AF65-F5344CB8AC3E}">
        <p14:creationId xmlns:p14="http://schemas.microsoft.com/office/powerpoint/2010/main" val="635939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a:t>Cavity creation/fracture reduction</a:t>
            </a:r>
          </a:p>
        </p:txBody>
      </p:sp>
      <p:sp>
        <p:nvSpPr>
          <p:cNvPr id="8" name="Text Placeholder 7"/>
          <p:cNvSpPr>
            <a:spLocks noGrp="1"/>
          </p:cNvSpPr>
          <p:nvPr>
            <p:ph type="body" sz="quarter" idx="13"/>
          </p:nvPr>
        </p:nvSpPr>
        <p:spPr/>
        <p:txBody>
          <a:bodyPr/>
          <a:lstStyle/>
          <a:p>
            <a:r>
              <a:rPr lang="en-US" altLang="en-US" dirty="0"/>
              <a:t>Kyphon Express™ Curette </a:t>
            </a:r>
            <a:endParaRPr lang="en-US" dirty="0"/>
          </a:p>
        </p:txBody>
      </p:sp>
      <p:pic>
        <p:nvPicPr>
          <p:cNvPr id="14340" name="Picture Placeholder 6" descr="Background_back.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06640" y="2081577"/>
            <a:ext cx="6858000" cy="5036206"/>
          </a:xfrm>
        </p:spPr>
      </p:pic>
      <p:sp>
        <p:nvSpPr>
          <p:cNvPr id="7" name="Content Placeholder 6"/>
          <p:cNvSpPr>
            <a:spLocks noGrp="1"/>
          </p:cNvSpPr>
          <p:nvPr>
            <p:ph idx="12"/>
          </p:nvPr>
        </p:nvSpPr>
        <p:spPr>
          <a:xfrm>
            <a:off x="457200" y="1851670"/>
            <a:ext cx="6858000" cy="5623560"/>
          </a:xfrm>
        </p:spPr>
        <p:txBody>
          <a:bodyPr/>
          <a:lstStyle/>
          <a:p>
            <a:pPr marL="0" indent="0">
              <a:buNone/>
            </a:pPr>
            <a:r>
              <a:rPr lang="en-US" altLang="en-US" dirty="0"/>
              <a:t>Target Segment</a:t>
            </a:r>
          </a:p>
          <a:p>
            <a:pPr lvl="1"/>
            <a:r>
              <a:rPr lang="en-US" altLang="en-US" dirty="0"/>
              <a:t>Using the curette either before or after balloon inflation may result in larger balloon volumes &gt; increased lift forces</a:t>
            </a:r>
          </a:p>
          <a:p>
            <a:pPr lvl="1"/>
            <a:r>
              <a:rPr lang="en-US" altLang="en-US" dirty="0"/>
              <a:t>New Integrated Torque Reset Mechanism (TRM Technology) &gt; curette may last entire case</a:t>
            </a:r>
          </a:p>
          <a:p>
            <a:pPr lvl="1"/>
            <a:r>
              <a:rPr lang="en-US" altLang="en-US" dirty="0"/>
              <a:t>List Price $545 each / $2340 for 5 –Pack</a:t>
            </a:r>
            <a:endParaRPr lang="en-US" dirty="0"/>
          </a:p>
        </p:txBody>
      </p:sp>
      <p:sp>
        <p:nvSpPr>
          <p:cNvPr id="2" name="Footer Placeholder 1">
            <a:extLst>
              <a:ext uri="{FF2B5EF4-FFF2-40B4-BE49-F238E27FC236}">
                <a16:creationId xmlns:a16="http://schemas.microsoft.com/office/drawing/2014/main" id="{EB07B537-AAB5-4FD8-B9D7-0EED7F9FF936}"/>
              </a:ext>
            </a:extLst>
          </p:cNvPr>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a:extLst>
              <a:ext uri="{FF2B5EF4-FFF2-40B4-BE49-F238E27FC236}">
                <a16:creationId xmlns:a16="http://schemas.microsoft.com/office/drawing/2014/main" id="{DAB074B7-818B-4F3A-B63C-BEF3012B1814}"/>
              </a:ext>
            </a:extLst>
          </p:cNvPr>
          <p:cNvSpPr>
            <a:spLocks noGrp="1"/>
          </p:cNvSpPr>
          <p:nvPr>
            <p:ph type="sldNum" sz="quarter" idx="11"/>
          </p:nvPr>
        </p:nvSpPr>
        <p:spPr/>
        <p:txBody>
          <a:bodyPr/>
          <a:lstStyle/>
          <a:p>
            <a:fld id="{A3032E39-2DD7-6341-87B9-9AB98FE36691}" type="slidenum">
              <a:rPr lang="en-US" smtClean="0"/>
              <a:pPr/>
              <a:t>31</a:t>
            </a:fld>
            <a:endParaRPr lang="en-US" dirty="0"/>
          </a:p>
        </p:txBody>
      </p:sp>
    </p:spTree>
    <p:extLst>
      <p:ext uri="{BB962C8B-B14F-4D97-AF65-F5344CB8AC3E}">
        <p14:creationId xmlns:p14="http://schemas.microsoft.com/office/powerpoint/2010/main" val="4058893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t>Cavity creation/fracture reduction</a:t>
            </a:r>
            <a:br>
              <a:rPr lang="en-US" altLang="zh-TW" dirty="0"/>
            </a:br>
            <a:endParaRPr lang="en-US" dirty="0"/>
          </a:p>
        </p:txBody>
      </p:sp>
      <p:sp>
        <p:nvSpPr>
          <p:cNvPr id="6" name="Text Placeholder 5"/>
          <p:cNvSpPr>
            <a:spLocks noGrp="1"/>
          </p:cNvSpPr>
          <p:nvPr>
            <p:ph type="body" sz="quarter" idx="12"/>
          </p:nvPr>
        </p:nvSpPr>
        <p:spPr/>
        <p:txBody>
          <a:bodyPr/>
          <a:lstStyle/>
          <a:p>
            <a:r>
              <a:rPr lang="en-US" altLang="en-US" dirty="0"/>
              <a:t>Kyphon Express™ Curette T-tip</a:t>
            </a:r>
            <a:endParaRPr lang="en-US" dirty="0"/>
          </a:p>
        </p:txBody>
      </p:sp>
      <p:sp>
        <p:nvSpPr>
          <p:cNvPr id="5" name="Content Placeholder 4"/>
          <p:cNvSpPr>
            <a:spLocks noGrp="1"/>
          </p:cNvSpPr>
          <p:nvPr>
            <p:ph idx="1"/>
          </p:nvPr>
        </p:nvSpPr>
        <p:spPr/>
        <p:txBody>
          <a:bodyPr/>
          <a:lstStyle/>
          <a:p>
            <a:pPr marL="0" indent="0">
              <a:buNone/>
            </a:pPr>
            <a:r>
              <a:rPr lang="en-US" altLang="zh-TW" dirty="0"/>
              <a:t>Premium curette</a:t>
            </a:r>
          </a:p>
          <a:p>
            <a:pPr marL="0" indent="0">
              <a:buNone/>
            </a:pPr>
            <a:r>
              <a:rPr lang="en-US" altLang="zh-TW" dirty="0"/>
              <a:t>ONLY product that can be used with Size 2 (Express</a:t>
            </a:r>
            <a:r>
              <a:rPr lang="en-US" altLang="en-US" dirty="0"/>
              <a:t>™</a:t>
            </a:r>
            <a:r>
              <a:rPr lang="en-US" altLang="zh-TW" dirty="0"/>
              <a:t>) and Size 3 instrumentation</a:t>
            </a:r>
          </a:p>
          <a:p>
            <a:r>
              <a:rPr lang="en-US" altLang="zh-TW" dirty="0"/>
              <a:t>Integrated torque reset mechanism (TRM)</a:t>
            </a:r>
          </a:p>
          <a:p>
            <a:pPr lvl="1"/>
            <a:r>
              <a:rPr lang="en-US" altLang="zh-TW" dirty="0"/>
              <a:t>	Easily reset device when tip encounters excess torsion to minimize breakage and maximize procedure efficiency</a:t>
            </a:r>
          </a:p>
          <a:p>
            <a:r>
              <a:rPr lang="en-US" altLang="zh-TW" dirty="0"/>
              <a:t>Express tools compatibility</a:t>
            </a:r>
          </a:p>
          <a:p>
            <a:pPr lvl="1"/>
            <a:r>
              <a:rPr lang="en-US" altLang="zh-TW" dirty="0"/>
              <a:t>Lower profile (10 gauge) for usage with Kyphon Express Size 2 Access Tools</a:t>
            </a:r>
          </a:p>
          <a:p>
            <a:r>
              <a:rPr lang="en-US" altLang="zh-TW" dirty="0"/>
              <a:t>More robust tip design</a:t>
            </a:r>
          </a:p>
          <a:p>
            <a:pPr lvl="1"/>
            <a:r>
              <a:rPr lang="en-US" altLang="zh-TW" dirty="0"/>
              <a:t>Achieved through extensive finite element analysis</a:t>
            </a:r>
          </a:p>
          <a:p>
            <a:pPr marL="0" indent="0">
              <a:buNone/>
            </a:pPr>
            <a:r>
              <a:rPr lang="en-US" altLang="zh-TW" dirty="0"/>
              <a:t>	</a:t>
            </a:r>
            <a:endParaRPr lang="en-US" dirty="0"/>
          </a:p>
        </p:txBody>
      </p:sp>
      <p:sp>
        <p:nvSpPr>
          <p:cNvPr id="13316" name="Text Box 4"/>
          <p:cNvSpPr txBox="1">
            <a:spLocks noChangeArrowheads="1"/>
          </p:cNvSpPr>
          <p:nvPr/>
        </p:nvSpPr>
        <p:spPr bwMode="auto">
          <a:xfrm>
            <a:off x="4813070" y="5232679"/>
            <a:ext cx="587709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50000"/>
              </a:spcBef>
              <a:buFontTx/>
              <a:buNone/>
            </a:pPr>
            <a:r>
              <a:rPr lang="en-US" altLang="zh-TW" sz="2800" dirty="0">
                <a:latin typeface="+mn-lt"/>
              </a:rPr>
              <a:t>T-Tip configuration (7.0 mm)</a:t>
            </a:r>
          </a:p>
        </p:txBody>
      </p:sp>
      <p:pic>
        <p:nvPicPr>
          <p:cNvPr id="13325"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085" y="5987647"/>
            <a:ext cx="3110904" cy="1088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0988" y="5992490"/>
            <a:ext cx="3142694" cy="1083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7"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45690" y="5943963"/>
            <a:ext cx="3186954" cy="1088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4"/>
          <p:cNvSpPr txBox="1">
            <a:spLocks noChangeArrowheads="1"/>
          </p:cNvSpPr>
          <p:nvPr/>
        </p:nvSpPr>
        <p:spPr bwMode="auto">
          <a:xfrm>
            <a:off x="3113834" y="6886364"/>
            <a:ext cx="93126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lgn="ctr">
              <a:spcBef>
                <a:spcPct val="50000"/>
              </a:spcBef>
              <a:buFontTx/>
              <a:buNone/>
            </a:pPr>
            <a:r>
              <a:rPr lang="en-US" altLang="zh-TW" sz="2800" dirty="0">
                <a:latin typeface="+mn-lt"/>
              </a:rPr>
              <a:t>0°</a:t>
            </a:r>
          </a:p>
        </p:txBody>
      </p:sp>
      <p:sp>
        <p:nvSpPr>
          <p:cNvPr id="13" name="Text Box 4"/>
          <p:cNvSpPr txBox="1">
            <a:spLocks noChangeArrowheads="1"/>
          </p:cNvSpPr>
          <p:nvPr/>
        </p:nvSpPr>
        <p:spPr bwMode="auto">
          <a:xfrm>
            <a:off x="6570271" y="6886364"/>
            <a:ext cx="93126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lgn="ctr">
              <a:spcBef>
                <a:spcPct val="50000"/>
              </a:spcBef>
              <a:buFontTx/>
              <a:buNone/>
            </a:pPr>
            <a:r>
              <a:rPr lang="en-US" altLang="zh-TW" sz="2800" dirty="0">
                <a:latin typeface="+mn-lt"/>
              </a:rPr>
              <a:t>45°</a:t>
            </a:r>
          </a:p>
        </p:txBody>
      </p:sp>
      <p:sp>
        <p:nvSpPr>
          <p:cNvPr id="14" name="Text Box 4"/>
          <p:cNvSpPr txBox="1">
            <a:spLocks noChangeArrowheads="1"/>
          </p:cNvSpPr>
          <p:nvPr/>
        </p:nvSpPr>
        <p:spPr bwMode="auto">
          <a:xfrm>
            <a:off x="10393012" y="6891081"/>
            <a:ext cx="93126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lgn="ctr">
              <a:spcBef>
                <a:spcPct val="50000"/>
              </a:spcBef>
              <a:buFontTx/>
              <a:buNone/>
            </a:pPr>
            <a:r>
              <a:rPr lang="en-US" altLang="zh-TW" sz="2800" dirty="0">
                <a:latin typeface="+mn-lt"/>
              </a:rPr>
              <a:t>90°</a:t>
            </a:r>
          </a:p>
        </p:txBody>
      </p:sp>
      <p:sp>
        <p:nvSpPr>
          <p:cNvPr id="3" name="Footer Placeholder 2">
            <a:extLst>
              <a:ext uri="{FF2B5EF4-FFF2-40B4-BE49-F238E27FC236}">
                <a16:creationId xmlns:a16="http://schemas.microsoft.com/office/drawing/2014/main" id="{FE8B31B6-221F-4084-A411-1DDC1A1AE119}"/>
              </a:ext>
            </a:extLst>
          </p:cNvPr>
          <p:cNvSpPr>
            <a:spLocks noGrp="1"/>
          </p:cNvSpPr>
          <p:nvPr>
            <p:ph type="ftr" sz="quarter" idx="10"/>
          </p:nvPr>
        </p:nvSpPr>
        <p:spPr/>
        <p:txBody>
          <a:bodyPr/>
          <a:lstStyle/>
          <a:p>
            <a:r>
              <a:rPr lang="en-US"/>
              <a:t>PMD020227-1.0 | © 2017 Medtronic Inc. All Rights Reserved.</a:t>
            </a:r>
            <a:endParaRPr lang="en-US" dirty="0"/>
          </a:p>
        </p:txBody>
      </p:sp>
      <p:sp>
        <p:nvSpPr>
          <p:cNvPr id="4" name="Slide Number Placeholder 3">
            <a:extLst>
              <a:ext uri="{FF2B5EF4-FFF2-40B4-BE49-F238E27FC236}">
                <a16:creationId xmlns:a16="http://schemas.microsoft.com/office/drawing/2014/main" id="{0B5A45D4-BA04-4C09-94F5-DB7FA0AB7EBC}"/>
              </a:ext>
            </a:extLst>
          </p:cNvPr>
          <p:cNvSpPr>
            <a:spLocks noGrp="1"/>
          </p:cNvSpPr>
          <p:nvPr>
            <p:ph type="sldNum" sz="quarter" idx="11"/>
          </p:nvPr>
        </p:nvSpPr>
        <p:spPr/>
        <p:txBody>
          <a:bodyPr/>
          <a:lstStyle/>
          <a:p>
            <a:fld id="{A3032E39-2DD7-6341-87B9-9AB98FE36691}" type="slidenum">
              <a:rPr lang="en-US" smtClean="0"/>
              <a:pPr/>
              <a:t>32</a:t>
            </a:fld>
            <a:endParaRPr lang="en-US" dirty="0"/>
          </a:p>
        </p:txBody>
      </p:sp>
    </p:spTree>
    <p:extLst>
      <p:ext uri="{BB962C8B-B14F-4D97-AF65-F5344CB8AC3E}">
        <p14:creationId xmlns:p14="http://schemas.microsoft.com/office/powerpoint/2010/main" val="3983529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2"/>
          </p:nvPr>
        </p:nvSpPr>
        <p:spPr/>
        <p:txBody>
          <a:bodyPr/>
          <a:lstStyle/>
          <a:p>
            <a:pPr marL="0" indent="0">
              <a:buNone/>
            </a:pPr>
            <a:r>
              <a:rPr lang="en-US" altLang="en-US" sz="2400" dirty="0">
                <a:ea typeface="ヒラギノ角ゴ Pro W3"/>
              </a:rPr>
              <a:t>Insert IBT</a:t>
            </a:r>
          </a:p>
          <a:p>
            <a:pPr marL="0" indent="0">
              <a:buNone/>
            </a:pPr>
            <a:r>
              <a:rPr lang="en-US" altLang="en-US" sz="2400" dirty="0">
                <a:ea typeface="ヒラギノ角ゴ Pro W3"/>
              </a:rPr>
              <a:t>Controlled inflation</a:t>
            </a:r>
          </a:p>
        </p:txBody>
      </p:sp>
      <p:pic>
        <p:nvPicPr>
          <p:cNvPr id="7" name="Picture 4" descr="Levenberg-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7671" y="5112313"/>
            <a:ext cx="3085553" cy="242125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5" descr="Levenberg-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69690" y="2450447"/>
            <a:ext cx="3482296" cy="27220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Slide Number Placeholder 1"/>
          <p:cNvSpPr>
            <a:spLocks noGrp="1"/>
          </p:cNvSpPr>
          <p:nvPr>
            <p:ph type="sldNum" sz="quarter" idx="11"/>
          </p:nvPr>
        </p:nvSpPr>
        <p:spPr/>
        <p:txBody>
          <a:bodyPr/>
          <a:lstStyle/>
          <a:p>
            <a:fld id="{A3032E39-2DD7-6341-87B9-9AB98FE36691}" type="slidenum">
              <a:rPr lang="en-US" smtClean="0"/>
              <a:pPr/>
              <a:t>33</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4" name="Title 3"/>
          <p:cNvSpPr>
            <a:spLocks noGrp="1"/>
          </p:cNvSpPr>
          <p:nvPr>
            <p:ph type="title"/>
          </p:nvPr>
        </p:nvSpPr>
        <p:spPr/>
        <p:txBody>
          <a:bodyPr/>
          <a:lstStyle/>
          <a:p>
            <a:r>
              <a:rPr lang="en-US" dirty="0"/>
              <a:t>Cavity creation and fracture reduction</a:t>
            </a:r>
          </a:p>
        </p:txBody>
      </p:sp>
      <p:sp>
        <p:nvSpPr>
          <p:cNvPr id="11" name="Text Placeholder 10"/>
          <p:cNvSpPr>
            <a:spLocks noGrp="1"/>
          </p:cNvSpPr>
          <p:nvPr>
            <p:ph type="body" sz="quarter" idx="13"/>
          </p:nvPr>
        </p:nvSpPr>
        <p:spPr/>
        <p:txBody>
          <a:bodyPr/>
          <a:lstStyle/>
          <a:p>
            <a:r>
              <a:rPr lang="en-US" altLang="en-US" dirty="0"/>
              <a:t>Curette Usage &amp; Technique</a:t>
            </a:r>
            <a:endParaRPr lang="en-US" dirty="0"/>
          </a:p>
        </p:txBody>
      </p:sp>
      <p:sp>
        <p:nvSpPr>
          <p:cNvPr id="9" name="Content Placeholder 8"/>
          <p:cNvSpPr>
            <a:spLocks noGrp="1"/>
          </p:cNvSpPr>
          <p:nvPr>
            <p:ph idx="1"/>
          </p:nvPr>
        </p:nvSpPr>
        <p:spPr/>
        <p:txBody>
          <a:bodyPr/>
          <a:lstStyle/>
          <a:p>
            <a:pPr marL="0" indent="0">
              <a:buNone/>
            </a:pPr>
            <a:r>
              <a:rPr lang="en-US" altLang="en-US" sz="2400" dirty="0"/>
              <a:t>Curette </a:t>
            </a:r>
            <a:r>
              <a:rPr lang="en-US" altLang="en-US" sz="2400" i="1" u="sng" dirty="0"/>
              <a:t>before</a:t>
            </a:r>
            <a:r>
              <a:rPr lang="en-US" altLang="en-US" sz="2400" dirty="0"/>
              <a:t> IBT</a:t>
            </a:r>
          </a:p>
          <a:p>
            <a:pPr>
              <a:spcBef>
                <a:spcPct val="0"/>
              </a:spcBef>
              <a:buNone/>
            </a:pPr>
            <a:r>
              <a:rPr lang="en-US" altLang="en-US" sz="2400" dirty="0">
                <a:ea typeface="ヒラギノ角ゴ Pro W3"/>
              </a:rPr>
              <a:t>When to use the curette</a:t>
            </a:r>
          </a:p>
          <a:p>
            <a:pPr>
              <a:spcBef>
                <a:spcPct val="0"/>
              </a:spcBef>
              <a:buNone/>
            </a:pPr>
            <a:r>
              <a:rPr lang="en-US" altLang="en-US" sz="2400" dirty="0">
                <a:ea typeface="ヒラギノ角ゴ Pro W3"/>
              </a:rPr>
              <a:t>Initial inflation has undesirable or asymmetric shape</a:t>
            </a:r>
          </a:p>
          <a:p>
            <a:pPr marL="568325" lvl="1">
              <a:spcBef>
                <a:spcPct val="0"/>
              </a:spcBef>
              <a:buFont typeface="Wingdings" panose="05000000000000000000" pitchFamily="2" charset="2"/>
              <a:buChar char="§"/>
            </a:pPr>
            <a:r>
              <a:rPr lang="en-US" altLang="en-US" sz="2200" dirty="0">
                <a:solidFill>
                  <a:schemeClr val="tx2"/>
                </a:solidFill>
                <a:ea typeface="ヒラギノ角ゴ Pro W3"/>
              </a:rPr>
              <a:t>Initial inflation is too lateral or inferior</a:t>
            </a:r>
          </a:p>
          <a:p>
            <a:pPr marL="568325" lvl="1">
              <a:spcBef>
                <a:spcPct val="0"/>
              </a:spcBef>
              <a:buFont typeface="Wingdings" panose="05000000000000000000" pitchFamily="2" charset="2"/>
              <a:buChar char="§"/>
            </a:pPr>
            <a:r>
              <a:rPr lang="en-US" altLang="en-US" sz="2200" dirty="0">
                <a:solidFill>
                  <a:schemeClr val="tx2"/>
                </a:solidFill>
                <a:ea typeface="ヒラギノ角ゴ Pro W3"/>
              </a:rPr>
              <a:t>Balloon barely inflates or does not inflate</a:t>
            </a:r>
          </a:p>
          <a:p>
            <a:pPr>
              <a:spcBef>
                <a:spcPct val="0"/>
              </a:spcBef>
              <a:buNone/>
            </a:pPr>
            <a:r>
              <a:rPr lang="en-US" altLang="en-US" sz="2400" dirty="0">
                <a:ea typeface="ヒラギノ角ゴ Pro W3"/>
              </a:rPr>
              <a:t>User wants pre-determined inflation pathway</a:t>
            </a:r>
          </a:p>
          <a:p>
            <a:pPr>
              <a:spcBef>
                <a:spcPct val="0"/>
              </a:spcBef>
              <a:buNone/>
            </a:pPr>
            <a:r>
              <a:rPr lang="en-US" altLang="en-US" sz="2400" dirty="0">
                <a:ea typeface="ヒラギノ角ゴ Pro W3"/>
              </a:rPr>
              <a:t>Remember: Both “Scrape &amp; Score”</a:t>
            </a:r>
          </a:p>
          <a:p>
            <a:pPr marL="568325" lvl="1">
              <a:spcBef>
                <a:spcPct val="0"/>
              </a:spcBef>
              <a:buFont typeface="Wingdings" panose="05000000000000000000" pitchFamily="2" charset="2"/>
              <a:buChar char="§"/>
            </a:pPr>
            <a:r>
              <a:rPr lang="en-US" altLang="en-US" sz="2200" dirty="0">
                <a:solidFill>
                  <a:schemeClr val="tx2"/>
                </a:solidFill>
                <a:ea typeface="ヒラギノ角ゴ Pro W3"/>
              </a:rPr>
              <a:t>T-Tip – near endplates, rotational directions</a:t>
            </a:r>
          </a:p>
          <a:p>
            <a:pPr marL="568325" lvl="1">
              <a:spcBef>
                <a:spcPct val="0"/>
              </a:spcBef>
              <a:buFont typeface="Wingdings" panose="05000000000000000000" pitchFamily="2" charset="2"/>
              <a:buChar char="§"/>
            </a:pPr>
            <a:r>
              <a:rPr lang="en-US" altLang="en-US" sz="2200" dirty="0">
                <a:solidFill>
                  <a:schemeClr val="tx2"/>
                </a:solidFill>
                <a:ea typeface="ヒラギノ角ゴ Pro W3"/>
              </a:rPr>
              <a:t>Wedge – pre-determined path, AP directions</a:t>
            </a:r>
            <a:endParaRPr lang="en-US" altLang="en-US" sz="2200" dirty="0"/>
          </a:p>
          <a:p>
            <a:endParaRPr lang="en-US" dirty="0"/>
          </a:p>
        </p:txBody>
      </p:sp>
      <p:pic>
        <p:nvPicPr>
          <p:cNvPr id="12" name="Picture 3" descr="Levenberg-1"/>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a:xfrm>
            <a:off x="7544023" y="2477265"/>
            <a:ext cx="3103348" cy="2717837"/>
          </a:xfrm>
          <a:prstGeom prst="rect">
            <a:avLst/>
          </a:prstGeom>
        </p:spPr>
      </p:pic>
      <p:sp>
        <p:nvSpPr>
          <p:cNvPr id="14" name="Text Box 6"/>
          <p:cNvSpPr txBox="1">
            <a:spLocks noChangeArrowheads="1"/>
          </p:cNvSpPr>
          <p:nvPr/>
        </p:nvSpPr>
        <p:spPr bwMode="auto">
          <a:xfrm>
            <a:off x="10977972" y="6025929"/>
            <a:ext cx="285836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a:spcBef>
                <a:spcPct val="50000"/>
              </a:spcBef>
              <a:buFontTx/>
              <a:buNone/>
            </a:pPr>
            <a:r>
              <a:rPr lang="en-US" altLang="en-US" sz="1600" dirty="0">
                <a:latin typeface="+mn-lt"/>
              </a:rPr>
              <a:t>Images courtesy of Dr. Richard </a:t>
            </a:r>
            <a:r>
              <a:rPr lang="en-US" altLang="en-US" sz="1600" dirty="0" err="1">
                <a:latin typeface="+mn-lt"/>
              </a:rPr>
              <a:t>Levenberg</a:t>
            </a:r>
            <a:r>
              <a:rPr lang="en-US" altLang="en-US" sz="1600" dirty="0">
                <a:latin typeface="+mn-lt"/>
              </a:rPr>
              <a:t> (Drexel Hill, PA)</a:t>
            </a:r>
          </a:p>
        </p:txBody>
      </p:sp>
    </p:spTree>
    <p:extLst>
      <p:ext uri="{BB962C8B-B14F-4D97-AF65-F5344CB8AC3E}">
        <p14:creationId xmlns:p14="http://schemas.microsoft.com/office/powerpoint/2010/main" val="1646556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injection</a:t>
            </a:r>
          </a:p>
        </p:txBody>
      </p:sp>
    </p:spTree>
    <p:extLst>
      <p:ext uri="{BB962C8B-B14F-4D97-AF65-F5344CB8AC3E}">
        <p14:creationId xmlns:p14="http://schemas.microsoft.com/office/powerpoint/2010/main" val="2155598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dirty="0"/>
              <a:t>injection</a:t>
            </a:r>
          </a:p>
        </p:txBody>
      </p:sp>
      <p:sp>
        <p:nvSpPr>
          <p:cNvPr id="27651" name="Rectangle 3"/>
          <p:cNvSpPr>
            <a:spLocks noGrp="1" noChangeArrowheads="1"/>
          </p:cNvSpPr>
          <p:nvPr>
            <p:ph type="body" sz="quarter" idx="12"/>
          </p:nvPr>
        </p:nvSpPr>
        <p:spPr/>
        <p:txBody>
          <a:bodyPr/>
          <a:lstStyle/>
          <a:p>
            <a:r>
              <a:rPr lang="en-US" altLang="en-US" dirty="0"/>
              <a:t>kyphon™ Bone Filler Device (BFD) and Express™ Bone Filler Device</a:t>
            </a:r>
          </a:p>
          <a:p>
            <a:endParaRPr lang="en-US" altLang="en-US" dirty="0"/>
          </a:p>
        </p:txBody>
      </p:sp>
      <p:sp>
        <p:nvSpPr>
          <p:cNvPr id="5" name="Content Placeholder 4"/>
          <p:cNvSpPr>
            <a:spLocks noGrp="1"/>
          </p:cNvSpPr>
          <p:nvPr>
            <p:ph idx="1"/>
          </p:nvPr>
        </p:nvSpPr>
        <p:spPr/>
        <p:txBody>
          <a:bodyPr/>
          <a:lstStyle/>
          <a:p>
            <a:pPr marL="0" indent="0">
              <a:buNone/>
            </a:pPr>
            <a:r>
              <a:rPr lang="en-US" altLang="en-US" dirty="0"/>
              <a:t>Available in Size 2 (Express™) and Size 3</a:t>
            </a:r>
          </a:p>
          <a:p>
            <a:pPr marL="0" indent="0">
              <a:buNone/>
            </a:pPr>
            <a:r>
              <a:rPr lang="en-US" altLang="en-US" dirty="0"/>
              <a:t>BFD cannula markings</a:t>
            </a:r>
          </a:p>
          <a:p>
            <a:pPr lvl="1"/>
            <a:r>
              <a:rPr lang="en-US" altLang="en-US" dirty="0"/>
              <a:t>1st mark (most distal)– flush with distal end of working cannula</a:t>
            </a:r>
          </a:p>
          <a:p>
            <a:pPr lvl="1"/>
            <a:r>
              <a:rPr lang="en-US" altLang="en-US" dirty="0"/>
              <a:t>Additional marks every 1 cm</a:t>
            </a:r>
          </a:p>
          <a:p>
            <a:endParaRPr lang="en-US" dirty="0"/>
          </a:p>
        </p:txBody>
      </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p:cNvSpPr>
            <a:spLocks noGrp="1"/>
          </p:cNvSpPr>
          <p:nvPr>
            <p:ph type="sldNum" sz="quarter" idx="11"/>
          </p:nvPr>
        </p:nvSpPr>
        <p:spPr/>
        <p:txBody>
          <a:bodyPr/>
          <a:lstStyle/>
          <a:p>
            <a:fld id="{A3032E39-2DD7-6341-87B9-9AB98FE36691}" type="slidenum">
              <a:rPr lang="en-US" smtClean="0"/>
              <a:pPr/>
              <a:t>35</a:t>
            </a:fld>
            <a:endParaRPr lang="en-US" dirty="0"/>
          </a:p>
        </p:txBody>
      </p:sp>
      <p:pic>
        <p:nvPicPr>
          <p:cNvPr id="6" name="Picture 5"/>
          <p:cNvPicPr>
            <a:picLocks noChangeAspect="1"/>
          </p:cNvPicPr>
          <p:nvPr/>
        </p:nvPicPr>
        <p:blipFill>
          <a:blip r:embed="rId3"/>
          <a:stretch>
            <a:fillRect/>
          </a:stretch>
        </p:blipFill>
        <p:spPr>
          <a:xfrm>
            <a:off x="2051960" y="3366054"/>
            <a:ext cx="9179817" cy="2084660"/>
          </a:xfrm>
          <a:prstGeom prst="rect">
            <a:avLst/>
          </a:prstGeom>
        </p:spPr>
      </p:pic>
      <p:pic>
        <p:nvPicPr>
          <p:cNvPr id="8" name="Picture 7"/>
          <p:cNvPicPr>
            <a:picLocks noChangeAspect="1"/>
          </p:cNvPicPr>
          <p:nvPr/>
        </p:nvPicPr>
        <p:blipFill>
          <a:blip r:embed="rId4"/>
          <a:stretch>
            <a:fillRect/>
          </a:stretch>
        </p:blipFill>
        <p:spPr>
          <a:xfrm>
            <a:off x="2051960" y="5556001"/>
            <a:ext cx="9715495" cy="1930170"/>
          </a:xfrm>
          <a:prstGeom prst="rect">
            <a:avLst/>
          </a:prstGeom>
        </p:spPr>
      </p:pic>
    </p:spTree>
    <p:extLst>
      <p:ext uri="{BB962C8B-B14F-4D97-AF65-F5344CB8AC3E}">
        <p14:creationId xmlns:p14="http://schemas.microsoft.com/office/powerpoint/2010/main" val="1204936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extLst>
              <p:ext uri="{D42A27DB-BD31-4B8C-83A1-F6EECF244321}">
                <p14:modId xmlns:p14="http://schemas.microsoft.com/office/powerpoint/2010/main" val="4046125126"/>
              </p:ext>
            </p:extLst>
          </p:nvPr>
        </p:nvGraphicFramePr>
        <p:xfrm>
          <a:off x="457200" y="1573334"/>
          <a:ext cx="13413375" cy="5811779"/>
        </p:xfrm>
        <a:graphic>
          <a:graphicData uri="http://schemas.openxmlformats.org/drawingml/2006/table">
            <a:tbl>
              <a:tblPr firstRow="1" firstCol="1" bandRow="1">
                <a:tableStyleId>{5C22544A-7EE6-4342-B048-85BDC9FD1C3A}</a:tableStyleId>
              </a:tblPr>
              <a:tblGrid>
                <a:gridCol w="6605252">
                  <a:extLst>
                    <a:ext uri="{9D8B030D-6E8A-4147-A177-3AD203B41FA5}">
                      <a16:colId xmlns:a16="http://schemas.microsoft.com/office/drawing/2014/main" val="1294655070"/>
                    </a:ext>
                  </a:extLst>
                </a:gridCol>
                <a:gridCol w="2934393">
                  <a:extLst>
                    <a:ext uri="{9D8B030D-6E8A-4147-A177-3AD203B41FA5}">
                      <a16:colId xmlns:a16="http://schemas.microsoft.com/office/drawing/2014/main" val="255283490"/>
                    </a:ext>
                  </a:extLst>
                </a:gridCol>
                <a:gridCol w="1953491">
                  <a:extLst>
                    <a:ext uri="{9D8B030D-6E8A-4147-A177-3AD203B41FA5}">
                      <a16:colId xmlns:a16="http://schemas.microsoft.com/office/drawing/2014/main" val="31645301"/>
                    </a:ext>
                  </a:extLst>
                </a:gridCol>
                <a:gridCol w="1920239">
                  <a:extLst>
                    <a:ext uri="{9D8B030D-6E8A-4147-A177-3AD203B41FA5}">
                      <a16:colId xmlns:a16="http://schemas.microsoft.com/office/drawing/2014/main" val="1292084771"/>
                    </a:ext>
                  </a:extLst>
                </a:gridCol>
              </a:tblGrid>
              <a:tr h="728704">
                <a:tc>
                  <a:txBody>
                    <a:bodyPr/>
                    <a:lstStyle/>
                    <a:p>
                      <a:pPr marL="0" marR="0">
                        <a:lnSpc>
                          <a:spcPct val="107000"/>
                        </a:lnSpc>
                        <a:spcBef>
                          <a:spcPts val="0"/>
                        </a:spcBef>
                        <a:spcAft>
                          <a:spcPts val="0"/>
                        </a:spcAft>
                      </a:pPr>
                      <a:r>
                        <a:rPr lang="en-US" sz="2400" dirty="0">
                          <a:solidFill>
                            <a:schemeClr val="tx1"/>
                          </a:solidFill>
                          <a:effectLst/>
                        </a:rPr>
                        <a:t> </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400" dirty="0">
                          <a:solidFill>
                            <a:schemeClr val="tx1"/>
                          </a:solidFill>
                          <a:effectLst/>
                          <a:latin typeface="+mn-lt"/>
                          <a:ea typeface="+mn-ea"/>
                          <a:cs typeface="+mn-cs"/>
                        </a:rPr>
                        <a:t>Capacity (ea.)</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400" dirty="0">
                          <a:solidFill>
                            <a:schemeClr val="tx1"/>
                          </a:solidFill>
                          <a:effectLst/>
                        </a:rPr>
                        <a:t>Quantity in kit</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Amount in System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797388"/>
                  </a:ext>
                </a:extLst>
              </a:tr>
              <a:tr h="2310851">
                <a:tc>
                  <a:txBody>
                    <a:bodyPr/>
                    <a:lstStyle/>
                    <a:p>
                      <a:pPr marL="0" marR="0">
                        <a:lnSpc>
                          <a:spcPct val="107000"/>
                        </a:lnSpc>
                        <a:spcBef>
                          <a:spcPts val="0"/>
                        </a:spcBef>
                        <a:spcAft>
                          <a:spcPts val="0"/>
                        </a:spcAft>
                      </a:pPr>
                      <a:r>
                        <a:rPr lang="en-US" sz="2400" dirty="0">
                          <a:solidFill>
                            <a:schemeClr val="tx1"/>
                          </a:solidFill>
                          <a:effectLst/>
                        </a:rPr>
                        <a:t>Size 2 (Express</a:t>
                      </a:r>
                      <a:r>
                        <a:rPr lang="en-US" altLang="en-US" sz="2400" b="1" kern="1200" dirty="0">
                          <a:solidFill>
                            <a:schemeClr val="tx1"/>
                          </a:solidFill>
                          <a:effectLst/>
                          <a:latin typeface="+mn-lt"/>
                          <a:ea typeface="+mn-ea"/>
                          <a:cs typeface="+mn-cs"/>
                        </a:rPr>
                        <a:t>™</a:t>
                      </a:r>
                      <a:r>
                        <a:rPr lang="en-US" sz="2400" b="1" kern="1200" dirty="0">
                          <a:solidFill>
                            <a:schemeClr val="tx1"/>
                          </a:solidFill>
                          <a:effectLst/>
                          <a:latin typeface="+mn-lt"/>
                          <a:ea typeface="+mn-ea"/>
                          <a:cs typeface="+mn-cs"/>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endParaRPr lang="en-US" sz="2400" dirty="0">
                        <a:solidFill>
                          <a:schemeClr val="tx1"/>
                        </a:solidFill>
                        <a:effectLst/>
                      </a:endParaRPr>
                    </a:p>
                    <a:p>
                      <a:pPr marL="0" marR="0">
                        <a:lnSpc>
                          <a:spcPct val="107000"/>
                        </a:lnSpc>
                        <a:spcBef>
                          <a:spcPts val="0"/>
                        </a:spcBef>
                        <a:spcAft>
                          <a:spcPts val="0"/>
                        </a:spcAft>
                      </a:pPr>
                      <a:r>
                        <a:rPr lang="en-US" sz="2400" dirty="0">
                          <a:solidFill>
                            <a:schemeClr val="tx1"/>
                          </a:solidFill>
                          <a:effectLst/>
                        </a:rPr>
                        <a:t>1cc</a:t>
                      </a:r>
                    </a:p>
                    <a:p>
                      <a:pPr marL="0" marR="0">
                        <a:lnSpc>
                          <a:spcPct val="107000"/>
                        </a:lnSpc>
                        <a:spcBef>
                          <a:spcPts val="0"/>
                        </a:spcBef>
                        <a:spcAft>
                          <a:spcPts val="0"/>
                        </a:spcAft>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1.2cc with long plunger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endParaRPr lang="en-US" sz="2400" dirty="0">
                        <a:solidFill>
                          <a:schemeClr val="tx1"/>
                        </a:solidFill>
                        <a:effectLst/>
                      </a:endParaRPr>
                    </a:p>
                    <a:p>
                      <a:pPr marL="0" marR="0">
                        <a:lnSpc>
                          <a:spcPct val="107000"/>
                        </a:lnSpc>
                        <a:spcBef>
                          <a:spcPts val="0"/>
                        </a:spcBef>
                        <a:spcAft>
                          <a:spcPts val="0"/>
                        </a:spcAft>
                      </a:pPr>
                      <a:r>
                        <a:rPr lang="en-US" sz="2400" dirty="0">
                          <a:solidFill>
                            <a:schemeClr val="tx1"/>
                          </a:solidFill>
                          <a:effectLst/>
                        </a:rPr>
                        <a:t>8</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8cc</a:t>
                      </a:r>
                    </a:p>
                    <a:p>
                      <a:pPr marL="0" marR="0">
                        <a:lnSpc>
                          <a:spcPct val="107000"/>
                        </a:lnSpc>
                        <a:spcBef>
                          <a:spcPts val="0"/>
                        </a:spcBef>
                        <a:spcAft>
                          <a:spcPts val="0"/>
                        </a:spcAft>
                      </a:pPr>
                      <a:r>
                        <a:rPr lang="en-US"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9.6cc</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42401419"/>
                  </a:ext>
                </a:extLst>
              </a:tr>
              <a:tr h="2735562">
                <a:tc>
                  <a:txBody>
                    <a:bodyPr/>
                    <a:lstStyle/>
                    <a:p>
                      <a:pPr marL="0" marR="0">
                        <a:lnSpc>
                          <a:spcPct val="107000"/>
                        </a:lnSpc>
                        <a:spcBef>
                          <a:spcPts val="0"/>
                        </a:spcBef>
                        <a:spcAft>
                          <a:spcPts val="0"/>
                        </a:spcAft>
                      </a:pPr>
                      <a:r>
                        <a:rPr lang="en-US" sz="2400" dirty="0">
                          <a:solidFill>
                            <a:schemeClr val="tx1"/>
                          </a:solidFill>
                          <a:effectLst/>
                        </a:rPr>
                        <a:t>Size 3</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400" dirty="0">
                          <a:solidFill>
                            <a:schemeClr val="tx1"/>
                          </a:solidFill>
                          <a:effectLst/>
                        </a:rPr>
                        <a:t>1.5cc</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400" dirty="0">
                          <a:solidFill>
                            <a:schemeClr val="tx1"/>
                          </a:solidFill>
                          <a:effectLst/>
                        </a:rPr>
                        <a:t>6</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9cc</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5182258"/>
                  </a:ext>
                </a:extLst>
              </a:tr>
            </a:tbl>
          </a:graphicData>
        </a:graphic>
      </p:graphicFrame>
      <p:sp>
        <p:nvSpPr>
          <p:cNvPr id="3" name="Title 2"/>
          <p:cNvSpPr>
            <a:spLocks noGrp="1"/>
          </p:cNvSpPr>
          <p:nvPr>
            <p:ph type="title"/>
          </p:nvPr>
        </p:nvSpPr>
        <p:spPr/>
        <p:txBody>
          <a:bodyPr/>
          <a:lstStyle/>
          <a:p>
            <a:r>
              <a:rPr lang="en-US" dirty="0"/>
              <a:t>injection</a:t>
            </a:r>
          </a:p>
        </p:txBody>
      </p:sp>
      <p:sp>
        <p:nvSpPr>
          <p:cNvPr id="5" name="Text Placeholder 4"/>
          <p:cNvSpPr>
            <a:spLocks noGrp="1"/>
          </p:cNvSpPr>
          <p:nvPr>
            <p:ph type="body" sz="quarter" idx="12"/>
          </p:nvPr>
        </p:nvSpPr>
        <p:spPr/>
        <p:txBody>
          <a:bodyPr/>
          <a:lstStyle/>
          <a:p>
            <a:r>
              <a:rPr lang="en-US" dirty="0"/>
              <a:t>Bone Filler Devices</a:t>
            </a:r>
          </a:p>
        </p:txBody>
      </p:sp>
      <p:pic>
        <p:nvPicPr>
          <p:cNvPr id="7" name="Content Placeholder 6"/>
          <p:cNvPicPr>
            <a:picLocks noGrp="1" noChangeAspect="1"/>
          </p:cNvPicPr>
          <p:nvPr>
            <p:ph idx="1"/>
          </p:nvPr>
        </p:nvPicPr>
        <p:blipFill>
          <a:blip r:embed="rId3"/>
          <a:stretch>
            <a:fillRect/>
          </a:stretch>
        </p:blipFill>
        <p:spPr>
          <a:xfrm>
            <a:off x="682441" y="5458231"/>
            <a:ext cx="6300250" cy="1430734"/>
          </a:xfrm>
        </p:spPr>
      </p:pic>
      <p:pic>
        <p:nvPicPr>
          <p:cNvPr id="11" name="Picture 10"/>
          <p:cNvPicPr>
            <a:picLocks noChangeAspect="1"/>
          </p:cNvPicPr>
          <p:nvPr/>
        </p:nvPicPr>
        <p:blipFill>
          <a:blip r:embed="rId4"/>
          <a:stretch>
            <a:fillRect/>
          </a:stretch>
        </p:blipFill>
        <p:spPr>
          <a:xfrm>
            <a:off x="457200" y="2785106"/>
            <a:ext cx="6139739" cy="1219777"/>
          </a:xfrm>
          <a:prstGeom prst="rect">
            <a:avLst/>
          </a:prstGeom>
        </p:spPr>
      </p:pic>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90396" y="3441908"/>
            <a:ext cx="5772529" cy="1296345"/>
          </a:xfrm>
          <a:prstGeom prst="rect">
            <a:avLst/>
          </a:prstGeom>
        </p:spPr>
      </p:pic>
      <p:sp>
        <p:nvSpPr>
          <p:cNvPr id="2" name="Footer Placeholder 1">
            <a:extLst>
              <a:ext uri="{FF2B5EF4-FFF2-40B4-BE49-F238E27FC236}">
                <a16:creationId xmlns:a16="http://schemas.microsoft.com/office/drawing/2014/main" id="{DE1BB22F-C54C-4B6E-9D8B-21891C3BD5FD}"/>
              </a:ext>
            </a:extLst>
          </p:cNvPr>
          <p:cNvSpPr>
            <a:spLocks noGrp="1"/>
          </p:cNvSpPr>
          <p:nvPr>
            <p:ph type="ftr" sz="quarter" idx="10"/>
          </p:nvPr>
        </p:nvSpPr>
        <p:spPr/>
        <p:txBody>
          <a:bodyPr/>
          <a:lstStyle/>
          <a:p>
            <a:r>
              <a:rPr lang="en-US"/>
              <a:t>PMD020227-1.0 | © 2017 Medtronic Inc. All Rights Reserved.</a:t>
            </a:r>
            <a:endParaRPr lang="en-US" dirty="0"/>
          </a:p>
        </p:txBody>
      </p:sp>
      <p:sp>
        <p:nvSpPr>
          <p:cNvPr id="4" name="Slide Number Placeholder 3">
            <a:extLst>
              <a:ext uri="{FF2B5EF4-FFF2-40B4-BE49-F238E27FC236}">
                <a16:creationId xmlns:a16="http://schemas.microsoft.com/office/drawing/2014/main" id="{2B26EB21-029F-4C52-847A-1C7329AA61C0}"/>
              </a:ext>
            </a:extLst>
          </p:cNvPr>
          <p:cNvSpPr>
            <a:spLocks noGrp="1"/>
          </p:cNvSpPr>
          <p:nvPr>
            <p:ph type="sldNum" sz="quarter" idx="11"/>
          </p:nvPr>
        </p:nvSpPr>
        <p:spPr/>
        <p:txBody>
          <a:bodyPr/>
          <a:lstStyle/>
          <a:p>
            <a:fld id="{A3032E39-2DD7-6341-87B9-9AB98FE36691}" type="slidenum">
              <a:rPr lang="en-US" smtClean="0"/>
              <a:pPr/>
              <a:t>36</a:t>
            </a:fld>
            <a:endParaRPr lang="en-US" dirty="0"/>
          </a:p>
        </p:txBody>
      </p:sp>
    </p:spTree>
    <p:extLst>
      <p:ext uri="{BB962C8B-B14F-4D97-AF65-F5344CB8AC3E}">
        <p14:creationId xmlns:p14="http://schemas.microsoft.com/office/powerpoint/2010/main" val="1185604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dirty="0"/>
              <a:t>injection</a:t>
            </a:r>
          </a:p>
        </p:txBody>
      </p:sp>
      <p:sp>
        <p:nvSpPr>
          <p:cNvPr id="28675" name="Rectangle 3"/>
          <p:cNvSpPr>
            <a:spLocks noGrp="1" noChangeArrowheads="1"/>
          </p:cNvSpPr>
          <p:nvPr>
            <p:ph type="body" sz="quarter" idx="12"/>
          </p:nvPr>
        </p:nvSpPr>
        <p:spPr/>
        <p:txBody>
          <a:bodyPr/>
          <a:lstStyle/>
          <a:p>
            <a:r>
              <a:rPr lang="en-US" altLang="en-US" dirty="0"/>
              <a:t>Bone Filler Device</a:t>
            </a:r>
          </a:p>
        </p:txBody>
      </p:sp>
      <p:sp>
        <p:nvSpPr>
          <p:cNvPr id="5" name="Content Placeholder 4"/>
          <p:cNvSpPr>
            <a:spLocks noGrp="1"/>
          </p:cNvSpPr>
          <p:nvPr>
            <p:ph idx="1"/>
          </p:nvPr>
        </p:nvSpPr>
        <p:spPr/>
        <p:txBody>
          <a:bodyPr/>
          <a:lstStyle/>
          <a:p>
            <a:pPr marL="0" indent="0">
              <a:buNone/>
            </a:pPr>
            <a:r>
              <a:rPr lang="en-US" altLang="en-US" dirty="0"/>
              <a:t>Use plunger to dispense bone cement out of BFD cannula</a:t>
            </a:r>
          </a:p>
          <a:p>
            <a:pPr lvl="1"/>
            <a:r>
              <a:rPr lang="en-US" altLang="en-US" dirty="0"/>
              <a:t>Plunger marks indicate .5 cc of bone cement increments</a:t>
            </a:r>
          </a:p>
          <a:p>
            <a:endParaRPr lang="en-US" dirty="0"/>
          </a:p>
        </p:txBody>
      </p:sp>
      <p:grpSp>
        <p:nvGrpSpPr>
          <p:cNvPr id="35848" name="Group 8"/>
          <p:cNvGrpSpPr>
            <a:grpSpLocks/>
          </p:cNvGrpSpPr>
          <p:nvPr/>
        </p:nvGrpSpPr>
        <p:grpSpPr bwMode="auto">
          <a:xfrm>
            <a:off x="2115403" y="3057098"/>
            <a:ext cx="9324378" cy="3528914"/>
            <a:chOff x="2400" y="2208"/>
            <a:chExt cx="2888" cy="1462"/>
          </a:xfrm>
        </p:grpSpPr>
        <p:pic>
          <p:nvPicPr>
            <p:cNvPr id="28677" name="Picture 4" descr="BFD plu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2208"/>
              <a:ext cx="2888" cy="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Line 5"/>
            <p:cNvSpPr>
              <a:spLocks noChangeShapeType="1"/>
            </p:cNvSpPr>
            <p:nvPr/>
          </p:nvSpPr>
          <p:spPr bwMode="auto">
            <a:xfrm flipV="1">
              <a:off x="4272" y="2976"/>
              <a:ext cx="536" cy="336"/>
            </a:xfrm>
            <a:prstGeom prst="line">
              <a:avLst/>
            </a:prstGeom>
            <a:noFill/>
            <a:ln w="12700" cap="rnd">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640"/>
            </a:p>
          </p:txBody>
        </p:sp>
        <p:sp>
          <p:nvSpPr>
            <p:cNvPr id="28679" name="Line 6"/>
            <p:cNvSpPr>
              <a:spLocks noChangeShapeType="1"/>
            </p:cNvSpPr>
            <p:nvPr/>
          </p:nvSpPr>
          <p:spPr bwMode="auto">
            <a:xfrm flipH="1" flipV="1">
              <a:off x="3312" y="3024"/>
              <a:ext cx="432" cy="288"/>
            </a:xfrm>
            <a:prstGeom prst="line">
              <a:avLst/>
            </a:prstGeom>
            <a:noFill/>
            <a:ln w="12700" cap="rnd">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640"/>
            </a:p>
          </p:txBody>
        </p:sp>
        <p:sp>
          <p:nvSpPr>
            <p:cNvPr id="28680" name="Text Box 7"/>
            <p:cNvSpPr txBox="1">
              <a:spLocks noChangeArrowheads="1"/>
            </p:cNvSpPr>
            <p:nvPr/>
          </p:nvSpPr>
          <p:spPr bwMode="auto">
            <a:xfrm>
              <a:off x="3744" y="3264"/>
              <a:ext cx="920" cy="191"/>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a:spcBef>
                  <a:spcPct val="50000"/>
                </a:spcBef>
                <a:buFontTx/>
                <a:buNone/>
              </a:pPr>
              <a:r>
                <a:rPr lang="en-US" altLang="en-US" dirty="0">
                  <a:latin typeface="Verdana" pitchFamily="34" charset="0"/>
                  <a:ea typeface="ヒラギノ角ゴ Pro W3" pitchFamily="-112" charset="-128"/>
                </a:rPr>
                <a:t>Marks</a:t>
              </a:r>
            </a:p>
          </p:txBody>
        </p:sp>
      </p:gr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3" name="Slide Number Placeholder 2"/>
          <p:cNvSpPr>
            <a:spLocks noGrp="1"/>
          </p:cNvSpPr>
          <p:nvPr>
            <p:ph type="sldNum" sz="quarter" idx="11"/>
          </p:nvPr>
        </p:nvSpPr>
        <p:spPr/>
        <p:txBody>
          <a:bodyPr/>
          <a:lstStyle/>
          <a:p>
            <a:fld id="{A3032E39-2DD7-6341-87B9-9AB98FE36691}" type="slidenum">
              <a:rPr lang="en-US" smtClean="0"/>
              <a:pPr/>
              <a:t>37</a:t>
            </a:fld>
            <a:endParaRPr lang="en-US" dirty="0"/>
          </a:p>
        </p:txBody>
      </p:sp>
    </p:spTree>
    <p:extLst>
      <p:ext uri="{BB962C8B-B14F-4D97-AF65-F5344CB8AC3E}">
        <p14:creationId xmlns:p14="http://schemas.microsoft.com/office/powerpoint/2010/main" val="229562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35848"/>
                                        </p:tgtEl>
                                        <p:attrNameLst>
                                          <p:attrName>style.visibility</p:attrName>
                                        </p:attrNameLst>
                                      </p:cBhvr>
                                      <p:to>
                                        <p:strVal val="visible"/>
                                      </p:to>
                                    </p:set>
                                    <p:animEffect transition="in" filter="dissolve">
                                      <p:cBhvr>
                                        <p:cTn id="7" dur="500"/>
                                        <p:tgtEl>
                                          <p:spTgt spid="358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38</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injection</a:t>
            </a:r>
          </a:p>
        </p:txBody>
      </p:sp>
      <p:sp>
        <p:nvSpPr>
          <p:cNvPr id="10" name="Text Placeholder 9"/>
          <p:cNvSpPr>
            <a:spLocks noGrp="1"/>
          </p:cNvSpPr>
          <p:nvPr>
            <p:ph type="body" sz="quarter" idx="12"/>
          </p:nvPr>
        </p:nvSpPr>
        <p:spPr/>
        <p:txBody>
          <a:bodyPr/>
          <a:lstStyle/>
          <a:p>
            <a:r>
              <a:rPr lang="en-US" dirty="0"/>
              <a:t>kyphon</a:t>
            </a:r>
            <a:r>
              <a:rPr lang="en-US" altLang="en-US" dirty="0"/>
              <a:t>™ </a:t>
            </a:r>
            <a:r>
              <a:rPr lang="en-US" dirty="0"/>
              <a:t>Cement Delivery System</a:t>
            </a:r>
          </a:p>
        </p:txBody>
      </p:sp>
      <p:pic>
        <p:nvPicPr>
          <p:cNvPr id="12" name="Content Placeholder 11"/>
          <p:cNvPicPr>
            <a:picLocks noGrp="1" noChangeAspect="1"/>
          </p:cNvPicPr>
          <p:nvPr>
            <p:ph idx="1"/>
          </p:nvPr>
        </p:nvPicPr>
        <p:blipFill>
          <a:blip r:embed="rId2"/>
          <a:stretch>
            <a:fillRect/>
          </a:stretch>
        </p:blipFill>
        <p:spPr>
          <a:xfrm>
            <a:off x="7385192" y="4148995"/>
            <a:ext cx="6138467" cy="1468242"/>
          </a:xfrm>
        </p:spPr>
      </p:pic>
      <p:pic>
        <p:nvPicPr>
          <p:cNvPr id="14" name="Picture 13"/>
          <p:cNvPicPr>
            <a:picLocks noChangeAspect="1"/>
          </p:cNvPicPr>
          <p:nvPr/>
        </p:nvPicPr>
        <p:blipFill rotWithShape="1">
          <a:blip r:embed="rId3"/>
          <a:srcRect l="9916" t="5666" r="5299" b="8688"/>
          <a:stretch/>
        </p:blipFill>
        <p:spPr>
          <a:xfrm>
            <a:off x="8031779" y="1502597"/>
            <a:ext cx="3865418" cy="2284314"/>
          </a:xfrm>
          <a:prstGeom prst="rect">
            <a:avLst/>
          </a:prstGeom>
        </p:spPr>
      </p:pic>
      <p:pic>
        <p:nvPicPr>
          <p:cNvPr id="16" name="Picture 15"/>
          <p:cNvPicPr>
            <a:picLocks noChangeAspect="1"/>
          </p:cNvPicPr>
          <p:nvPr/>
        </p:nvPicPr>
        <p:blipFill rotWithShape="1">
          <a:blip r:embed="rId4"/>
          <a:srcRect l="10491" t="16357" r="11219" b="15993"/>
          <a:stretch/>
        </p:blipFill>
        <p:spPr>
          <a:xfrm>
            <a:off x="685800" y="1365337"/>
            <a:ext cx="6443006" cy="5567316"/>
          </a:xfrm>
          <a:prstGeom prst="rect">
            <a:avLst/>
          </a:prstGeom>
        </p:spPr>
      </p:pic>
      <p:pic>
        <p:nvPicPr>
          <p:cNvPr id="18" name="Picture 17"/>
          <p:cNvPicPr>
            <a:picLocks noChangeAspect="1"/>
          </p:cNvPicPr>
          <p:nvPr/>
        </p:nvPicPr>
        <p:blipFill>
          <a:blip r:embed="rId5"/>
          <a:stretch>
            <a:fillRect/>
          </a:stretch>
        </p:blipFill>
        <p:spPr>
          <a:xfrm>
            <a:off x="7503921" y="5842375"/>
            <a:ext cx="6338795" cy="1560636"/>
          </a:xfrm>
          <a:prstGeom prst="rect">
            <a:avLst/>
          </a:prstGeom>
        </p:spPr>
      </p:pic>
    </p:spTree>
    <p:extLst>
      <p:ext uri="{BB962C8B-B14F-4D97-AF65-F5344CB8AC3E}">
        <p14:creationId xmlns:p14="http://schemas.microsoft.com/office/powerpoint/2010/main" val="24840799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39</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injection</a:t>
            </a:r>
          </a:p>
        </p:txBody>
      </p:sp>
      <p:sp>
        <p:nvSpPr>
          <p:cNvPr id="10" name="Text Placeholder 9"/>
          <p:cNvSpPr>
            <a:spLocks noGrp="1"/>
          </p:cNvSpPr>
          <p:nvPr>
            <p:ph type="body" sz="quarter" idx="12"/>
          </p:nvPr>
        </p:nvSpPr>
        <p:spPr/>
        <p:txBody>
          <a:bodyPr/>
          <a:lstStyle/>
          <a:p>
            <a:r>
              <a:rPr lang="en-US" dirty="0"/>
              <a:t>kyphon</a:t>
            </a:r>
            <a:r>
              <a:rPr lang="en-US" altLang="en-US" dirty="0"/>
              <a:t>™ </a:t>
            </a:r>
            <a:r>
              <a:rPr lang="en-US" dirty="0"/>
              <a:t>Cement Delivery System</a:t>
            </a:r>
          </a:p>
        </p:txBody>
      </p:sp>
      <p:graphicFrame>
        <p:nvGraphicFramePr>
          <p:cNvPr id="11" name="Group 66"/>
          <p:cNvGraphicFramePr>
            <a:graphicFrameLocks noGrp="1"/>
          </p:cNvGraphicFramePr>
          <p:nvPr>
            <p:extLst>
              <p:ext uri="{D42A27DB-BD31-4B8C-83A1-F6EECF244321}">
                <p14:modId xmlns:p14="http://schemas.microsoft.com/office/powerpoint/2010/main" val="73242153"/>
              </p:ext>
            </p:extLst>
          </p:nvPr>
        </p:nvGraphicFramePr>
        <p:xfrm>
          <a:off x="1554481" y="1596604"/>
          <a:ext cx="9177250" cy="5179488"/>
        </p:xfrm>
        <a:graphic>
          <a:graphicData uri="http://schemas.openxmlformats.org/drawingml/2006/table">
            <a:tbl>
              <a:tblPr/>
              <a:tblGrid>
                <a:gridCol w="4588625">
                  <a:extLst>
                    <a:ext uri="{9D8B030D-6E8A-4147-A177-3AD203B41FA5}">
                      <a16:colId xmlns:a16="http://schemas.microsoft.com/office/drawing/2014/main" val="20000"/>
                    </a:ext>
                  </a:extLst>
                </a:gridCol>
                <a:gridCol w="4588625">
                  <a:extLst>
                    <a:ext uri="{9D8B030D-6E8A-4147-A177-3AD203B41FA5}">
                      <a16:colId xmlns:a16="http://schemas.microsoft.com/office/drawing/2014/main" val="20001"/>
                    </a:ext>
                  </a:extLst>
                </a:gridCol>
              </a:tblGrid>
              <a:tr h="562136">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bg1"/>
                          </a:solidFill>
                          <a:effectLst/>
                          <a:latin typeface="+mn-lt"/>
                          <a:ea typeface="MS PGothic" pitchFamily="34" charset="-128"/>
                        </a:rPr>
                        <a:t>Features</a:t>
                      </a:r>
                    </a:p>
                  </a:txBody>
                  <a:tcPr marL="109728" marR="109728" marT="54860" marB="548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a:ln>
                            <a:noFill/>
                          </a:ln>
                          <a:solidFill>
                            <a:schemeClr val="bg1"/>
                          </a:solidFill>
                          <a:effectLst/>
                          <a:latin typeface="+mn-lt"/>
                          <a:ea typeface="MS PGothic" pitchFamily="34" charset="-128"/>
                        </a:rPr>
                        <a:t>Benefits</a:t>
                      </a:r>
                    </a:p>
                  </a:txBody>
                  <a:tcPr marL="109728" marR="109728" marT="54860" marB="548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672425">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48” Tubing</a:t>
                      </a:r>
                    </a:p>
                  </a:txBody>
                  <a:tcPr marL="109728" marR="109728" marT="54860" marB="548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Reduced Radiation</a:t>
                      </a:r>
                    </a:p>
                  </a:txBody>
                  <a:tcPr marL="109728" marR="109728" marT="54860" marB="548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08963">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One-handed Operation</a:t>
                      </a:r>
                    </a:p>
                  </a:txBody>
                  <a:tcPr marL="109728" marR="109728" marT="54860" marB="548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Comfortable, easy to use</a:t>
                      </a:r>
                    </a:p>
                  </a:txBody>
                  <a:tcPr marL="109728" marR="109728" marT="54860" marB="548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06712">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0.2 cc of cement per squeeze</a:t>
                      </a:r>
                    </a:p>
                  </a:txBody>
                  <a:tcPr marL="109728" marR="109728" marT="54860" marB="548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Precise control</a:t>
                      </a:r>
                    </a:p>
                  </a:txBody>
                  <a:tcPr marL="109728" marR="109728" marT="54860" marB="548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06712">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Quick Release Button halts cement instantly</a:t>
                      </a:r>
                    </a:p>
                  </a:txBody>
                  <a:tcPr marL="109728" marR="109728" marT="54860" marB="548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Precise control</a:t>
                      </a:r>
                    </a:p>
                  </a:txBody>
                  <a:tcPr marL="109728" marR="109728" marT="54860" marB="548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922540">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2 - 8cc Cartridges, compatible with current mixer</a:t>
                      </a:r>
                    </a:p>
                  </a:txBody>
                  <a:tcPr marL="109728" marR="109728" marT="54860" marB="548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000">
                          <a:solidFill>
                            <a:schemeClr val="tx1"/>
                          </a:solidFill>
                          <a:latin typeface="Arial" pitchFamily="34" charset="0"/>
                          <a:ea typeface="MS PGothic" pitchFamily="34" charset="-128"/>
                        </a:defRPr>
                      </a:lvl1pPr>
                      <a:lvl2pPr eaLnBrk="0" hangingPunct="0">
                        <a:spcBef>
                          <a:spcPct val="20000"/>
                        </a:spcBef>
                        <a:defRPr>
                          <a:solidFill>
                            <a:schemeClr val="tx1"/>
                          </a:solidFill>
                          <a:latin typeface="Arial" pitchFamily="34" charset="0"/>
                          <a:ea typeface="MS PGothic" pitchFamily="34" charset="-128"/>
                        </a:defRPr>
                      </a:lvl2pPr>
                      <a:lvl3pPr eaLnBrk="0" hangingPunct="0">
                        <a:spcBef>
                          <a:spcPct val="20000"/>
                        </a:spcBef>
                        <a:defRPr sz="1600">
                          <a:solidFill>
                            <a:schemeClr val="tx1"/>
                          </a:solidFill>
                          <a:latin typeface="Arial" pitchFamily="34" charset="0"/>
                          <a:ea typeface="MS PGothic" pitchFamily="34" charset="-128"/>
                        </a:defRPr>
                      </a:lvl3pPr>
                      <a:lvl4pPr eaLnBrk="0" hangingPunct="0">
                        <a:spcBef>
                          <a:spcPct val="20000"/>
                        </a:spcBef>
                        <a:defRPr sz="1600">
                          <a:solidFill>
                            <a:schemeClr val="tx1"/>
                          </a:solidFill>
                          <a:latin typeface="Arial" pitchFamily="34" charset="0"/>
                          <a:ea typeface="MS PGothic" pitchFamily="34" charset="-128"/>
                        </a:defRPr>
                      </a:lvl4pPr>
                      <a:lvl5pPr eaLnBrk="0" hangingPunct="0">
                        <a:spcBef>
                          <a:spcPct val="20000"/>
                        </a:spcBef>
                        <a:defRPr sz="1400">
                          <a:solidFill>
                            <a:schemeClr val="tx1"/>
                          </a:solidFill>
                          <a:latin typeface="Arial" pitchFamily="34" charset="0"/>
                          <a:ea typeface="MS PGothic" pitchFamily="34" charset="-128"/>
                        </a:defRPr>
                      </a:lvl5pPr>
                      <a:lvl6pPr eaLnBrk="0" fontAlgn="base" hangingPunct="0">
                        <a:spcBef>
                          <a:spcPct val="20000"/>
                        </a:spcBef>
                        <a:spcAft>
                          <a:spcPct val="0"/>
                        </a:spcAft>
                        <a:defRPr sz="1400">
                          <a:solidFill>
                            <a:schemeClr val="tx1"/>
                          </a:solidFill>
                          <a:latin typeface="Arial" pitchFamily="34" charset="0"/>
                          <a:ea typeface="MS PGothic" pitchFamily="34" charset="-128"/>
                        </a:defRPr>
                      </a:lvl6pPr>
                      <a:lvl7pPr eaLnBrk="0" fontAlgn="base" hangingPunct="0">
                        <a:spcBef>
                          <a:spcPct val="20000"/>
                        </a:spcBef>
                        <a:spcAft>
                          <a:spcPct val="0"/>
                        </a:spcAft>
                        <a:defRPr sz="1400">
                          <a:solidFill>
                            <a:schemeClr val="tx1"/>
                          </a:solidFill>
                          <a:latin typeface="Arial" pitchFamily="34" charset="0"/>
                          <a:ea typeface="MS PGothic" pitchFamily="34" charset="-128"/>
                        </a:defRPr>
                      </a:lvl7pPr>
                      <a:lvl8pPr eaLnBrk="0" fontAlgn="base" hangingPunct="0">
                        <a:spcBef>
                          <a:spcPct val="20000"/>
                        </a:spcBef>
                        <a:spcAft>
                          <a:spcPct val="0"/>
                        </a:spcAft>
                        <a:defRPr sz="1400">
                          <a:solidFill>
                            <a:schemeClr val="tx1"/>
                          </a:solidFill>
                          <a:latin typeface="Arial" pitchFamily="34" charset="0"/>
                          <a:ea typeface="MS PGothic" pitchFamily="34" charset="-128"/>
                        </a:defRPr>
                      </a:lvl8pPr>
                      <a:lvl9pPr eaLnBrk="0" fontAlgn="base" hangingPunct="0">
                        <a:spcBef>
                          <a:spcPct val="20000"/>
                        </a:spcBef>
                        <a:spcAft>
                          <a:spcPct val="0"/>
                        </a:spcAft>
                        <a:defRPr sz="1400">
                          <a:solidFill>
                            <a:schemeClr val="tx1"/>
                          </a:solidFill>
                          <a:latin typeface="Arial" pitchFamily="34" charset="0"/>
                          <a:ea typeface="MS PGothic"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mn-lt"/>
                          <a:ea typeface="MS PGothic" pitchFamily="34" charset="-128"/>
                        </a:rPr>
                        <a:t>Easy to integrate into current practice, minimal learning curve</a:t>
                      </a:r>
                    </a:p>
                  </a:txBody>
                  <a:tcPr marL="109728" marR="109728" marT="54860" marB="548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645555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a:t>kyphon</a:t>
            </a:r>
            <a:r>
              <a:rPr lang="en-US" altLang="en-US" dirty="0"/>
              <a:t>™ Directional bone filler device</a:t>
            </a:r>
          </a:p>
        </p:txBody>
      </p:sp>
      <p:sp>
        <p:nvSpPr>
          <p:cNvPr id="20483" name="Rectangle 3"/>
          <p:cNvSpPr>
            <a:spLocks noGrp="1" noChangeArrowheads="1"/>
          </p:cNvSpPr>
          <p:nvPr>
            <p:ph type="body" idx="1"/>
          </p:nvPr>
        </p:nvSpPr>
        <p:spPr/>
        <p:txBody>
          <a:bodyPr/>
          <a:lstStyle/>
          <a:p>
            <a:pPr marL="0" indent="0">
              <a:buNone/>
            </a:pPr>
            <a:r>
              <a:rPr lang="en-US" altLang="en-US" dirty="0"/>
              <a:t>BFD with side opening</a:t>
            </a:r>
          </a:p>
          <a:p>
            <a:pPr lvl="1"/>
            <a:r>
              <a:rPr lang="en-US" altLang="en-US" dirty="0"/>
              <a:t>Enables cement placement in physician’s intended direction</a:t>
            </a:r>
          </a:p>
          <a:p>
            <a:pPr lvl="1"/>
            <a:r>
              <a:rPr lang="en-US" altLang="en-US" dirty="0"/>
              <a:t>Available in size 2 and 3</a:t>
            </a:r>
          </a:p>
          <a:p>
            <a:pPr lvl="1"/>
            <a:r>
              <a:rPr lang="en-US" altLang="en-US" dirty="0"/>
              <a:t>Sold a la carte only</a:t>
            </a:r>
          </a:p>
        </p:txBody>
      </p:sp>
      <p:pic>
        <p:nvPicPr>
          <p:cNvPr id="20484" name="Picture 4" descr="Size-3b"/>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23701" y="3632662"/>
            <a:ext cx="8045276" cy="182880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descr="Express_Size-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142211" y="5356947"/>
            <a:ext cx="7741679" cy="182880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2841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kyphon</a:t>
            </a:r>
            <a:r>
              <a:rPr lang="en-US" altLang="en-US" dirty="0"/>
              <a:t>™ Directional bone filler device</a:t>
            </a:r>
          </a:p>
        </p:txBody>
      </p:sp>
      <p:sp>
        <p:nvSpPr>
          <p:cNvPr id="21507" name="Rectangle 3"/>
          <p:cNvSpPr>
            <a:spLocks noGrp="1" noChangeArrowheads="1"/>
          </p:cNvSpPr>
          <p:nvPr>
            <p:ph type="body" idx="1"/>
          </p:nvPr>
        </p:nvSpPr>
        <p:spPr>
          <a:xfrm>
            <a:off x="457200" y="1597025"/>
            <a:ext cx="7431578" cy="5623560"/>
          </a:xfrm>
        </p:spPr>
        <p:txBody>
          <a:bodyPr/>
          <a:lstStyle/>
          <a:p>
            <a:pPr marL="0" indent="0">
              <a:buNone/>
            </a:pPr>
            <a:r>
              <a:rPr lang="en-US" altLang="en-US" dirty="0"/>
              <a:t>Selling Situations</a:t>
            </a:r>
          </a:p>
          <a:p>
            <a:pPr lvl="1"/>
            <a:r>
              <a:rPr lang="en-US" altLang="en-US" dirty="0"/>
              <a:t>Direct cement away from a weak or breached endplate</a:t>
            </a:r>
          </a:p>
          <a:p>
            <a:pPr lvl="1"/>
            <a:r>
              <a:rPr lang="en-US" altLang="en-US" dirty="0"/>
              <a:t>Steer cement toward under-filled area</a:t>
            </a:r>
          </a:p>
          <a:p>
            <a:pPr marL="0" indent="0">
              <a:buNone/>
            </a:pPr>
            <a:r>
              <a:rPr lang="en-US" altLang="en-US" dirty="0"/>
              <a:t>Application</a:t>
            </a:r>
          </a:p>
          <a:p>
            <a:pPr lvl="1"/>
            <a:r>
              <a:rPr lang="en-US" altLang="en-US" dirty="0"/>
              <a:t>Do not leave partially- dispensed DBFD setting up in patient as it may become locked into the vertebral body</a:t>
            </a:r>
          </a:p>
        </p:txBody>
      </p:sp>
      <p:grpSp>
        <p:nvGrpSpPr>
          <p:cNvPr id="21508" name="Group 7"/>
          <p:cNvGrpSpPr>
            <a:grpSpLocks/>
          </p:cNvGrpSpPr>
          <p:nvPr/>
        </p:nvGrpSpPr>
        <p:grpSpPr bwMode="auto">
          <a:xfrm>
            <a:off x="9180335" y="1506565"/>
            <a:ext cx="3867877" cy="3571126"/>
            <a:chOff x="4165" y="2133"/>
            <a:chExt cx="1403" cy="1627"/>
          </a:xfrm>
        </p:grpSpPr>
        <p:pic>
          <p:nvPicPr>
            <p:cNvPr id="21509" name="Picture 4"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5" y="2133"/>
              <a:ext cx="1403" cy="1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10" name="Rectangle 5"/>
            <p:cNvSpPr>
              <a:spLocks noChangeArrowheads="1"/>
            </p:cNvSpPr>
            <p:nvPr/>
          </p:nvSpPr>
          <p:spPr bwMode="auto">
            <a:xfrm>
              <a:off x="4168" y="3328"/>
              <a:ext cx="128" cy="272"/>
            </a:xfrm>
            <a:prstGeom prst="rect">
              <a:avLst/>
            </a:prstGeom>
            <a:solidFill>
              <a:schemeClr val="bg1"/>
            </a:solidFill>
            <a:ln>
              <a:noFill/>
            </a:ln>
            <a:effectLst/>
            <a:extLs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eaLnBrk="1" hangingPunct="1">
                <a:spcBef>
                  <a:spcPct val="0"/>
                </a:spcBef>
                <a:buFontTx/>
                <a:buNone/>
              </a:pPr>
              <a:endParaRPr lang="en-US" altLang="en-US" sz="2160">
                <a:ea typeface="ヒラギノ角ゴ Pro W3"/>
              </a:endParaRPr>
            </a:p>
          </p:txBody>
        </p:sp>
        <p:sp>
          <p:nvSpPr>
            <p:cNvPr id="21511" name="Rectangle 6"/>
            <p:cNvSpPr>
              <a:spLocks noChangeArrowheads="1"/>
            </p:cNvSpPr>
            <p:nvPr/>
          </p:nvSpPr>
          <p:spPr bwMode="auto">
            <a:xfrm>
              <a:off x="4168" y="2136"/>
              <a:ext cx="120" cy="112"/>
            </a:xfrm>
            <a:prstGeom prst="rect">
              <a:avLst/>
            </a:prstGeom>
            <a:solidFill>
              <a:schemeClr val="bg1"/>
            </a:solidFill>
            <a:ln>
              <a:noFill/>
            </a:ln>
            <a:effectLst/>
            <a:extLs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pitchFamily="34" charset="0"/>
                  <a:ea typeface="MS PGothic" pitchFamily="34" charset="-128"/>
                </a:defRPr>
              </a:lvl1pPr>
              <a:lvl2pPr marL="742950" indent="-285750" eaLnBrk="0" hangingPunct="0">
                <a:spcBef>
                  <a:spcPct val="20000"/>
                </a:spcBef>
                <a:buChar char="–"/>
                <a:defRPr sz="2000">
                  <a:solidFill>
                    <a:schemeClr val="tx1"/>
                  </a:solidFill>
                  <a:latin typeface="Arial" pitchFamily="34" charset="0"/>
                  <a:ea typeface="MS PGothic" pitchFamily="34" charset="-128"/>
                </a:defRPr>
              </a:lvl2pPr>
              <a:lvl3pPr marL="1143000" indent="-228600" eaLnBrk="0" hangingPunct="0">
                <a:spcBef>
                  <a:spcPct val="20000"/>
                </a:spcBef>
                <a:buChar char="•"/>
                <a:defRPr>
                  <a:solidFill>
                    <a:schemeClr val="tx1"/>
                  </a:solidFill>
                  <a:latin typeface="Arial" pitchFamily="34" charset="0"/>
                  <a:ea typeface="MS PGothic" pitchFamily="34" charset="-128"/>
                </a:defRPr>
              </a:lvl3pPr>
              <a:lvl4pPr marL="1600200" indent="-228600" eaLnBrk="0" hangingPunct="0">
                <a:spcBef>
                  <a:spcPct val="20000"/>
                </a:spcBef>
                <a:defRPr>
                  <a:solidFill>
                    <a:schemeClr val="tx1"/>
                  </a:solidFill>
                  <a:latin typeface="Arial" pitchFamily="34" charset="0"/>
                  <a:ea typeface="MS PGothic" pitchFamily="34" charset="-128"/>
                </a:defRPr>
              </a:lvl4pPr>
              <a:lvl5pPr marL="2057400" indent="-228600" eaLnBrk="0" hangingPunct="0">
                <a:spcBef>
                  <a:spcPct val="20000"/>
                </a:spcBef>
                <a:buChar char="»"/>
                <a:defRPr sz="16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1600">
                  <a:solidFill>
                    <a:schemeClr val="tx1"/>
                  </a:solidFill>
                  <a:latin typeface="Arial" pitchFamily="34" charset="0"/>
                  <a:ea typeface="MS PGothic" pitchFamily="34" charset="-128"/>
                </a:defRPr>
              </a:lvl9pPr>
            </a:lstStyle>
            <a:p>
              <a:pPr eaLnBrk="1" hangingPunct="1">
                <a:spcBef>
                  <a:spcPct val="0"/>
                </a:spcBef>
                <a:buFontTx/>
                <a:buNone/>
              </a:pPr>
              <a:endParaRPr lang="en-US" altLang="en-US" sz="2160">
                <a:ea typeface="ヒラギノ角ゴ Pro W3"/>
              </a:endParaRPr>
            </a:p>
          </p:txBody>
        </p:sp>
      </p:grpSp>
    </p:spTree>
    <p:extLst>
      <p:ext uri="{BB962C8B-B14F-4D97-AF65-F5344CB8AC3E}">
        <p14:creationId xmlns:p14="http://schemas.microsoft.com/office/powerpoint/2010/main" val="561432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42</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recap</a:t>
            </a:r>
          </a:p>
        </p:txBody>
      </p:sp>
      <p:sp>
        <p:nvSpPr>
          <p:cNvPr id="10" name="Text Placeholder 9"/>
          <p:cNvSpPr>
            <a:spLocks noGrp="1"/>
          </p:cNvSpPr>
          <p:nvPr>
            <p:ph type="body" sz="quarter" idx="12"/>
          </p:nvPr>
        </p:nvSpPr>
        <p:spPr/>
        <p:txBody>
          <a:bodyPr/>
          <a:lstStyle/>
          <a:p>
            <a:r>
              <a:rPr lang="en-US" dirty="0"/>
              <a:t>Access and Balloons</a:t>
            </a:r>
          </a:p>
        </p:txBody>
      </p:sp>
      <p:graphicFrame>
        <p:nvGraphicFramePr>
          <p:cNvPr id="11" name="Table 10"/>
          <p:cNvGraphicFramePr>
            <a:graphicFrameLocks noGrp="1"/>
          </p:cNvGraphicFramePr>
          <p:nvPr>
            <p:extLst>
              <p:ext uri="{D42A27DB-BD31-4B8C-83A1-F6EECF244321}">
                <p14:modId xmlns:p14="http://schemas.microsoft.com/office/powerpoint/2010/main" val="3269349300"/>
              </p:ext>
            </p:extLst>
          </p:nvPr>
        </p:nvGraphicFramePr>
        <p:xfrm>
          <a:off x="601980" y="1767840"/>
          <a:ext cx="12252960" cy="3592777"/>
        </p:xfrm>
        <a:graphic>
          <a:graphicData uri="http://schemas.openxmlformats.org/drawingml/2006/table">
            <a:tbl>
              <a:tblPr firstRow="1" firstCol="1" bandRow="1">
                <a:tableStyleId>{5C22544A-7EE6-4342-B048-85BDC9FD1C3A}</a:tableStyleId>
              </a:tblPr>
              <a:tblGrid>
                <a:gridCol w="2552700">
                  <a:extLst>
                    <a:ext uri="{9D8B030D-6E8A-4147-A177-3AD203B41FA5}">
                      <a16:colId xmlns:a16="http://schemas.microsoft.com/office/drawing/2014/main" val="3618596158"/>
                    </a:ext>
                  </a:extLst>
                </a:gridCol>
                <a:gridCol w="6164580">
                  <a:extLst>
                    <a:ext uri="{9D8B030D-6E8A-4147-A177-3AD203B41FA5}">
                      <a16:colId xmlns:a16="http://schemas.microsoft.com/office/drawing/2014/main" val="3452382866"/>
                    </a:ext>
                  </a:extLst>
                </a:gridCol>
                <a:gridCol w="3535680">
                  <a:extLst>
                    <a:ext uri="{9D8B030D-6E8A-4147-A177-3AD203B41FA5}">
                      <a16:colId xmlns:a16="http://schemas.microsoft.com/office/drawing/2014/main" val="4166256497"/>
                    </a:ext>
                  </a:extLst>
                </a:gridCol>
              </a:tblGrid>
              <a:tr h="636408">
                <a:tc>
                  <a:txBody>
                    <a:bodyPr/>
                    <a:lstStyle/>
                    <a:p>
                      <a:pPr marL="0" marR="0">
                        <a:lnSpc>
                          <a:spcPct val="107000"/>
                        </a:lnSpc>
                        <a:spcBef>
                          <a:spcPts val="0"/>
                        </a:spcBef>
                        <a:spcAft>
                          <a:spcPts val="0"/>
                        </a:spcAft>
                      </a:pPr>
                      <a:r>
                        <a:rPr lang="en-US" sz="24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Size 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Size 2 (Express)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5140729"/>
                  </a:ext>
                </a:extLst>
              </a:tr>
              <a:tr h="1652363">
                <a:tc>
                  <a:txBody>
                    <a:bodyPr/>
                    <a:lstStyle/>
                    <a:p>
                      <a:pPr marL="0" marR="0">
                        <a:lnSpc>
                          <a:spcPct val="107000"/>
                        </a:lnSpc>
                        <a:spcBef>
                          <a:spcPts val="0"/>
                        </a:spcBef>
                        <a:spcAft>
                          <a:spcPts val="0"/>
                        </a:spcAft>
                      </a:pPr>
                      <a:r>
                        <a:rPr lang="en-US" sz="2400" dirty="0">
                          <a:effectLst/>
                        </a:rPr>
                        <a:t>Introducers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defRPr/>
                      </a:pPr>
                      <a:r>
                        <a:rPr lang="en-US" sz="2400" dirty="0">
                          <a:solidFill>
                            <a:schemeClr val="tx1"/>
                          </a:solidFill>
                        </a:rPr>
                        <a:t>Kyphon One- Step™ </a:t>
                      </a:r>
                      <a:r>
                        <a:rPr lang="en-US" sz="2400" dirty="0" err="1">
                          <a:solidFill>
                            <a:schemeClr val="tx1"/>
                          </a:solidFill>
                        </a:rPr>
                        <a:t>Osteo</a:t>
                      </a:r>
                      <a:r>
                        <a:rPr lang="en-US" sz="2400" dirty="0">
                          <a:solidFill>
                            <a:schemeClr val="tx1"/>
                          </a:solidFill>
                        </a:rPr>
                        <a:t> Introducer™ System</a:t>
                      </a:r>
                    </a:p>
                    <a:p>
                      <a:pPr algn="l">
                        <a:defRPr/>
                      </a:pPr>
                      <a:r>
                        <a:rPr lang="en-US" sz="2400" dirty="0">
                          <a:solidFill>
                            <a:schemeClr val="tx1"/>
                          </a:solidFill>
                        </a:rPr>
                        <a:t>Kyphon™ </a:t>
                      </a:r>
                      <a:r>
                        <a:rPr lang="en-US" sz="2400" dirty="0" err="1">
                          <a:solidFill>
                            <a:schemeClr val="tx1"/>
                          </a:solidFill>
                        </a:rPr>
                        <a:t>Osteo</a:t>
                      </a:r>
                      <a:r>
                        <a:rPr lang="en-US" sz="2400" dirty="0">
                          <a:solidFill>
                            <a:schemeClr val="tx1"/>
                          </a:solidFill>
                        </a:rPr>
                        <a:t> Introducer™ System </a:t>
                      </a:r>
                    </a:p>
                    <a:p>
                      <a:pPr algn="l">
                        <a:defRPr/>
                      </a:pPr>
                      <a:r>
                        <a:rPr lang="en-US" sz="2400" dirty="0">
                          <a:solidFill>
                            <a:schemeClr val="tx1"/>
                          </a:solidFill>
                        </a:rPr>
                        <a:t>Kyphon™ Advanced </a:t>
                      </a:r>
                      <a:r>
                        <a:rPr lang="en-US" sz="2400" dirty="0" err="1">
                          <a:solidFill>
                            <a:schemeClr val="tx1"/>
                          </a:solidFill>
                        </a:rPr>
                        <a:t>Osteo</a:t>
                      </a:r>
                      <a:r>
                        <a:rPr lang="en-US" sz="2400" dirty="0">
                          <a:solidFill>
                            <a:schemeClr val="tx1"/>
                          </a:solidFill>
                        </a:rPr>
                        <a:t> Introducer™ System </a:t>
                      </a:r>
                    </a:p>
                  </a:txBody>
                  <a:tcPr marL="68580" marR="68580" marT="0" marB="0"/>
                </a:tc>
                <a:tc>
                  <a:txBody>
                    <a:bodyPr/>
                    <a:lstStyle/>
                    <a:p>
                      <a:pPr marL="0" marR="0">
                        <a:lnSpc>
                          <a:spcPct val="107000"/>
                        </a:lnSpc>
                        <a:spcBef>
                          <a:spcPts val="0"/>
                        </a:spcBef>
                        <a:spcAft>
                          <a:spcPts val="0"/>
                        </a:spcAft>
                      </a:pPr>
                      <a:r>
                        <a:rPr lang="en-US" sz="2400" dirty="0">
                          <a:solidFill>
                            <a:schemeClr val="tx1"/>
                          </a:solidFill>
                          <a:effectLst/>
                        </a:rPr>
                        <a:t>Express</a:t>
                      </a:r>
                      <a:r>
                        <a:rPr lang="en-US" sz="2400" dirty="0">
                          <a:solidFill>
                            <a:schemeClr val="tx1"/>
                          </a:solidFill>
                        </a:rPr>
                        <a:t>™</a:t>
                      </a:r>
                      <a:r>
                        <a:rPr lang="en-US" sz="2400" dirty="0">
                          <a:solidFill>
                            <a:schemeClr val="tx1"/>
                          </a:solidFill>
                          <a:effectLst/>
                        </a:rPr>
                        <a:t> System</a:t>
                      </a:r>
                    </a:p>
                    <a:p>
                      <a:pPr marL="0" marR="0">
                        <a:lnSpc>
                          <a:spcPct val="107000"/>
                        </a:lnSpc>
                        <a:spcBef>
                          <a:spcPts val="0"/>
                        </a:spcBef>
                        <a:spcAft>
                          <a:spcPts val="0"/>
                        </a:spcAft>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Express</a:t>
                      </a:r>
                      <a:r>
                        <a:rPr lang="en-US" sz="2400" dirty="0">
                          <a:solidFill>
                            <a:schemeClr val="tx1"/>
                          </a:solidFill>
                        </a:rPr>
                        <a:t>™ </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Advanced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OsteoIntroducer</a:t>
                      </a:r>
                      <a:r>
                        <a:rPr lang="en-US" sz="2400" dirty="0">
                          <a:solidFill>
                            <a:schemeClr val="tx1"/>
                          </a:solidFill>
                        </a:rPr>
                        <a:t> System</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6542206"/>
                  </a:ext>
                </a:extLst>
              </a:tr>
              <a:tr h="1304006">
                <a:tc>
                  <a:txBody>
                    <a:bodyPr/>
                    <a:lstStyle/>
                    <a:p>
                      <a:pPr marL="0" marR="0">
                        <a:lnSpc>
                          <a:spcPct val="107000"/>
                        </a:lnSpc>
                        <a:spcBef>
                          <a:spcPts val="0"/>
                        </a:spcBef>
                        <a:spcAft>
                          <a:spcPts val="0"/>
                        </a:spcAft>
                      </a:pPr>
                      <a:r>
                        <a:rPr lang="en-US" sz="2400">
                          <a:effectLst/>
                        </a:rPr>
                        <a:t>Inflatable Bone Tamps (Balloons)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defRPr/>
                      </a:pPr>
                      <a:r>
                        <a:rPr lang="en-US" sz="2400" dirty="0">
                          <a:solidFill>
                            <a:schemeClr val="tx1"/>
                          </a:solidFill>
                          <a:effectLst/>
                        </a:rPr>
                        <a:t>Xpander</a:t>
                      </a:r>
                      <a:r>
                        <a:rPr lang="en-US" sz="2400" dirty="0">
                          <a:solidFill>
                            <a:schemeClr val="tx1"/>
                          </a:solidFill>
                        </a:rPr>
                        <a:t>™ IBT</a:t>
                      </a:r>
                    </a:p>
                    <a:p>
                      <a:pPr marL="0" marR="0">
                        <a:lnSpc>
                          <a:spcPct val="107000"/>
                        </a:lnSpc>
                        <a:spcBef>
                          <a:spcPts val="0"/>
                        </a:spcBef>
                        <a:spcAft>
                          <a:spcPts val="0"/>
                        </a:spcAft>
                      </a:pPr>
                      <a:r>
                        <a:rPr lang="en-US" sz="2400" dirty="0">
                          <a:solidFill>
                            <a:schemeClr val="tx1"/>
                          </a:solidFill>
                          <a:effectLst/>
                        </a:rPr>
                        <a:t>Xpander II</a:t>
                      </a:r>
                      <a:r>
                        <a:rPr lang="en-US" sz="2400" dirty="0">
                          <a:solidFill>
                            <a:schemeClr val="tx1"/>
                          </a:solidFill>
                        </a:rPr>
                        <a:t>™ IBT</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solidFill>
                            <a:schemeClr val="tx1"/>
                          </a:solidFill>
                          <a:effectLst/>
                        </a:rPr>
                        <a:t>Express</a:t>
                      </a:r>
                      <a:r>
                        <a:rPr lang="en-US" sz="2400" dirty="0">
                          <a:solidFill>
                            <a:schemeClr val="tx1"/>
                          </a:solidFill>
                        </a:rPr>
                        <a:t>™ IBT</a:t>
                      </a:r>
                      <a:endParaRPr lang="en-US" sz="2400" dirty="0">
                        <a:solidFill>
                          <a:schemeClr val="tx1"/>
                        </a:solidFill>
                        <a:effectLst/>
                      </a:endParaRPr>
                    </a:p>
                    <a:p>
                      <a:pPr marL="0" marR="0">
                        <a:lnSpc>
                          <a:spcPct val="107000"/>
                        </a:lnSpc>
                        <a:spcBef>
                          <a:spcPts val="0"/>
                        </a:spcBef>
                        <a:spcAft>
                          <a:spcPts val="0"/>
                        </a:spcAft>
                      </a:pPr>
                      <a:r>
                        <a:rPr lang="en-US" sz="2400" dirty="0">
                          <a:solidFill>
                            <a:schemeClr val="tx1"/>
                          </a:solidFill>
                          <a:effectLst/>
                        </a:rPr>
                        <a:t>Express II</a:t>
                      </a:r>
                      <a:r>
                        <a:rPr lang="en-US" sz="2400" dirty="0">
                          <a:solidFill>
                            <a:schemeClr val="tx1"/>
                          </a:solidFill>
                        </a:rPr>
                        <a:t>™ IBT</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7305679"/>
                  </a:ext>
                </a:extLst>
              </a:tr>
            </a:tbl>
          </a:graphicData>
        </a:graphic>
      </p:graphicFrame>
    </p:spTree>
    <p:extLst>
      <p:ext uri="{BB962C8B-B14F-4D97-AF65-F5344CB8AC3E}">
        <p14:creationId xmlns:p14="http://schemas.microsoft.com/office/powerpoint/2010/main" val="13633024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solidFill>
                  <a:srgbClr val="FFFFFF"/>
                </a:solidFill>
              </a:rPr>
              <a:pPr/>
              <a:t>43</a:t>
            </a:fld>
            <a:endParaRPr lang="en-US" dirty="0">
              <a:solidFill>
                <a:srgbClr val="FFFFFF"/>
              </a:solidFill>
            </a:endParaRPr>
          </a:p>
        </p:txBody>
      </p:sp>
      <p:sp>
        <p:nvSpPr>
          <p:cNvPr id="3" name="Footer Placeholder 2"/>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
        <p:nvSpPr>
          <p:cNvPr id="4" name="Title 3"/>
          <p:cNvSpPr>
            <a:spLocks noGrp="1"/>
          </p:cNvSpPr>
          <p:nvPr>
            <p:ph type="title"/>
          </p:nvPr>
        </p:nvSpPr>
        <p:spPr/>
        <p:txBody>
          <a:bodyPr/>
          <a:lstStyle/>
          <a:p>
            <a:r>
              <a:rPr lang="en-US" dirty="0"/>
              <a:t>Products Provided in Size 2 and/or Size 3</a:t>
            </a:r>
          </a:p>
        </p:txBody>
      </p:sp>
      <p:graphicFrame>
        <p:nvGraphicFramePr>
          <p:cNvPr id="6" name="Table 5"/>
          <p:cNvGraphicFramePr>
            <a:graphicFrameLocks noGrp="1"/>
          </p:cNvGraphicFramePr>
          <p:nvPr>
            <p:extLst>
              <p:ext uri="{D42A27DB-BD31-4B8C-83A1-F6EECF244321}">
                <p14:modId xmlns:p14="http://schemas.microsoft.com/office/powerpoint/2010/main" val="127288089"/>
              </p:ext>
            </p:extLst>
          </p:nvPr>
        </p:nvGraphicFramePr>
        <p:xfrm>
          <a:off x="487680" y="1310641"/>
          <a:ext cx="13898880" cy="4883660"/>
        </p:xfrm>
        <a:graphic>
          <a:graphicData uri="http://schemas.openxmlformats.org/drawingml/2006/table">
            <a:tbl>
              <a:tblPr firstRow="1" bandRow="1">
                <a:tableStyleId>{5C22544A-7EE6-4342-B048-85BDC9FD1C3A}</a:tableStyleId>
              </a:tblPr>
              <a:tblGrid>
                <a:gridCol w="4998720">
                  <a:extLst>
                    <a:ext uri="{9D8B030D-6E8A-4147-A177-3AD203B41FA5}">
                      <a16:colId xmlns:a16="http://schemas.microsoft.com/office/drawing/2014/main" val="20000"/>
                    </a:ext>
                  </a:extLst>
                </a:gridCol>
                <a:gridCol w="2072640">
                  <a:extLst>
                    <a:ext uri="{9D8B030D-6E8A-4147-A177-3AD203B41FA5}">
                      <a16:colId xmlns:a16="http://schemas.microsoft.com/office/drawing/2014/main" val="20001"/>
                    </a:ext>
                  </a:extLst>
                </a:gridCol>
                <a:gridCol w="1584960">
                  <a:extLst>
                    <a:ext uri="{9D8B030D-6E8A-4147-A177-3AD203B41FA5}">
                      <a16:colId xmlns:a16="http://schemas.microsoft.com/office/drawing/2014/main" val="20002"/>
                    </a:ext>
                  </a:extLst>
                </a:gridCol>
                <a:gridCol w="5242560">
                  <a:extLst>
                    <a:ext uri="{9D8B030D-6E8A-4147-A177-3AD203B41FA5}">
                      <a16:colId xmlns:a16="http://schemas.microsoft.com/office/drawing/2014/main" val="20003"/>
                    </a:ext>
                  </a:extLst>
                </a:gridCol>
              </a:tblGrid>
              <a:tr h="682752">
                <a:tc>
                  <a:txBody>
                    <a:bodyPr/>
                    <a:lstStyle/>
                    <a:p>
                      <a:r>
                        <a:rPr lang="en-US" sz="2000" dirty="0">
                          <a:solidFill>
                            <a:schemeClr val="tx1"/>
                          </a:solidFill>
                        </a:rPr>
                        <a:t>Product</a:t>
                      </a:r>
                    </a:p>
                  </a:txBody>
                  <a:tcPr marL="146304" marR="146304" marT="73152" marB="73152"/>
                </a:tc>
                <a:tc>
                  <a:txBody>
                    <a:bodyPr/>
                    <a:lstStyle/>
                    <a:p>
                      <a:pPr algn="ctr"/>
                      <a:r>
                        <a:rPr lang="en-US" sz="2000" dirty="0">
                          <a:solidFill>
                            <a:schemeClr val="tx1"/>
                          </a:solidFill>
                        </a:rPr>
                        <a:t>Size 2</a:t>
                      </a:r>
                    </a:p>
                  </a:txBody>
                  <a:tcPr marL="146304" marR="146304" marT="73152" marB="73152"/>
                </a:tc>
                <a:tc>
                  <a:txBody>
                    <a:bodyPr/>
                    <a:lstStyle/>
                    <a:p>
                      <a:pPr algn="ctr"/>
                      <a:r>
                        <a:rPr lang="en-US" sz="2000" dirty="0">
                          <a:solidFill>
                            <a:schemeClr val="tx1"/>
                          </a:solidFill>
                        </a:rPr>
                        <a:t>Size 3</a:t>
                      </a:r>
                    </a:p>
                  </a:txBody>
                  <a:tcPr marL="146304" marR="146304" marT="73152" marB="73152"/>
                </a:tc>
                <a:tc>
                  <a:txBody>
                    <a:bodyPr/>
                    <a:lstStyle/>
                    <a:p>
                      <a:pPr algn="l"/>
                      <a:r>
                        <a:rPr lang="en-US" sz="2000" dirty="0">
                          <a:solidFill>
                            <a:schemeClr val="tx1"/>
                          </a:solidFill>
                        </a:rPr>
                        <a:t>Notes</a:t>
                      </a:r>
                    </a:p>
                  </a:txBody>
                  <a:tcPr marL="146304" marR="146304" marT="73152" marB="73152"/>
                </a:tc>
                <a:extLst>
                  <a:ext uri="{0D108BD9-81ED-4DB2-BD59-A6C34878D82A}">
                    <a16:rowId xmlns:a16="http://schemas.microsoft.com/office/drawing/2014/main" val="10000"/>
                  </a:ext>
                </a:extLst>
              </a:tr>
              <a:tr h="479090">
                <a:tc>
                  <a:txBody>
                    <a:bodyPr/>
                    <a:lstStyle/>
                    <a:p>
                      <a:r>
                        <a:rPr lang="en-US" sz="2000" dirty="0">
                          <a:solidFill>
                            <a:schemeClr val="tx1"/>
                          </a:solidFill>
                        </a:rPr>
                        <a:t>Xpander™ IBT/Xpander</a:t>
                      </a:r>
                      <a:r>
                        <a:rPr lang="en-US" sz="2000" baseline="0" dirty="0">
                          <a:solidFill>
                            <a:schemeClr val="tx1"/>
                          </a:solidFill>
                        </a:rPr>
                        <a:t> II</a:t>
                      </a:r>
                      <a:r>
                        <a:rPr lang="en-US" sz="2000" dirty="0">
                          <a:solidFill>
                            <a:schemeClr val="tx1"/>
                          </a:solidFill>
                        </a:rPr>
                        <a:t>™ IBT</a:t>
                      </a:r>
                    </a:p>
                  </a:txBody>
                  <a:tcPr marL="146304" marR="146304" marT="73152" marB="73152"/>
                </a:tc>
                <a:tc>
                  <a:txBody>
                    <a:bodyPr/>
                    <a:lstStyle/>
                    <a:p>
                      <a:pPr algn="ctr"/>
                      <a:endParaRPr lang="en-US" sz="2000" dirty="0">
                        <a:solidFill>
                          <a:schemeClr val="tx1"/>
                        </a:solidFill>
                      </a:endParaRP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ctr"/>
                      <a:endParaRPr lang="en-US" sz="2000" dirty="0">
                        <a:solidFill>
                          <a:schemeClr val="tx1"/>
                        </a:solidFill>
                      </a:endParaRPr>
                    </a:p>
                  </a:txBody>
                  <a:tcPr marL="146304" marR="146304" marT="73152" marB="73152"/>
                </a:tc>
                <a:extLst>
                  <a:ext uri="{0D108BD9-81ED-4DB2-BD59-A6C34878D82A}">
                    <a16:rowId xmlns:a16="http://schemas.microsoft.com/office/drawing/2014/main" val="10001"/>
                  </a:ext>
                </a:extLst>
              </a:tr>
              <a:tr h="438912">
                <a:tc>
                  <a:txBody>
                    <a:bodyPr/>
                    <a:lstStyle/>
                    <a:p>
                      <a:r>
                        <a:rPr lang="en-US" sz="2000" dirty="0">
                          <a:solidFill>
                            <a:schemeClr val="tx1"/>
                          </a:solidFill>
                        </a:rPr>
                        <a:t>Express™ IBT/Express II™ IBT</a:t>
                      </a: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ctr"/>
                      <a:endParaRPr lang="en-US" sz="2000" dirty="0">
                        <a:solidFill>
                          <a:schemeClr val="tx1"/>
                        </a:solidFill>
                      </a:endParaRPr>
                    </a:p>
                  </a:txBody>
                  <a:tcPr marL="146304" marR="146304" marT="73152" marB="73152"/>
                </a:tc>
                <a:tc>
                  <a:txBody>
                    <a:bodyPr/>
                    <a:lstStyle/>
                    <a:p>
                      <a:pPr algn="ctr"/>
                      <a:endParaRPr lang="en-US" sz="2000" dirty="0">
                        <a:solidFill>
                          <a:schemeClr val="tx1"/>
                        </a:solidFill>
                      </a:endParaRPr>
                    </a:p>
                  </a:txBody>
                  <a:tcPr marL="146304" marR="146304" marT="73152" marB="73152"/>
                </a:tc>
                <a:extLst>
                  <a:ext uri="{0D108BD9-81ED-4DB2-BD59-A6C34878D82A}">
                    <a16:rowId xmlns:a16="http://schemas.microsoft.com/office/drawing/2014/main" val="10002"/>
                  </a:ext>
                </a:extLst>
              </a:tr>
              <a:tr h="438912">
                <a:tc>
                  <a:txBody>
                    <a:bodyPr/>
                    <a:lstStyle/>
                    <a:p>
                      <a:r>
                        <a:rPr lang="en-US" sz="2000" dirty="0">
                          <a:solidFill>
                            <a:schemeClr val="tx1"/>
                          </a:solidFill>
                        </a:rPr>
                        <a:t>Exact™ IBT</a:t>
                      </a:r>
                    </a:p>
                  </a:txBody>
                  <a:tcPr marL="146304" marR="146304" marT="73152" marB="73152"/>
                </a:tc>
                <a:tc>
                  <a:txBody>
                    <a:bodyPr/>
                    <a:lstStyle/>
                    <a:p>
                      <a:pPr algn="ctr"/>
                      <a:endParaRPr lang="en-US" sz="2000" dirty="0">
                        <a:solidFill>
                          <a:schemeClr val="tx1"/>
                        </a:solidFill>
                      </a:endParaRP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ctr"/>
                      <a:endParaRPr lang="en-US" sz="2000" dirty="0">
                        <a:solidFill>
                          <a:schemeClr val="tx1"/>
                        </a:solidFill>
                      </a:endParaRPr>
                    </a:p>
                  </a:txBody>
                  <a:tcPr marL="146304" marR="146304" marT="73152" marB="73152"/>
                </a:tc>
                <a:extLst>
                  <a:ext uri="{0D108BD9-81ED-4DB2-BD59-A6C34878D82A}">
                    <a16:rowId xmlns:a16="http://schemas.microsoft.com/office/drawing/2014/main" val="10003"/>
                  </a:ext>
                </a:extLst>
              </a:tr>
              <a:tr h="438912">
                <a:tc>
                  <a:txBody>
                    <a:bodyPr/>
                    <a:lstStyle/>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Latitude II™ Curette</a:t>
                      </a:r>
                    </a:p>
                  </a:txBody>
                  <a:tcPr marL="146304" marR="146304" marT="73152" marB="73152"/>
                </a:tc>
                <a:tc>
                  <a:txBody>
                    <a:bodyPr/>
                    <a:lstStyle/>
                    <a:p>
                      <a:pPr algn="ctr"/>
                      <a:endParaRPr lang="en-US" sz="2000" dirty="0">
                        <a:solidFill>
                          <a:schemeClr val="tx1"/>
                        </a:solidFill>
                      </a:endParaRP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l"/>
                      <a:endParaRPr lang="en-US" sz="2000" dirty="0">
                        <a:solidFill>
                          <a:schemeClr val="tx1"/>
                        </a:solidFill>
                      </a:endParaRPr>
                    </a:p>
                  </a:txBody>
                  <a:tcPr marL="146304" marR="146304" marT="73152" marB="73152"/>
                </a:tc>
                <a:extLst>
                  <a:ext uri="{0D108BD9-81ED-4DB2-BD59-A6C34878D82A}">
                    <a16:rowId xmlns:a16="http://schemas.microsoft.com/office/drawing/2014/main" val="10004"/>
                  </a:ext>
                </a:extLst>
              </a:tr>
              <a:tr h="438912">
                <a:tc>
                  <a:txBody>
                    <a:bodyPr/>
                    <a:lstStyle/>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Express™ Curette</a:t>
                      </a: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l"/>
                      <a:r>
                        <a:rPr lang="en-US" sz="2000" dirty="0">
                          <a:solidFill>
                            <a:schemeClr val="tx1"/>
                          </a:solidFill>
                        </a:rPr>
                        <a:t>ONLY</a:t>
                      </a:r>
                      <a:r>
                        <a:rPr lang="en-US" sz="2000" baseline="0" dirty="0">
                          <a:solidFill>
                            <a:schemeClr val="tx1"/>
                          </a:solidFill>
                        </a:rPr>
                        <a:t> instrument that can be used in both Sizes</a:t>
                      </a:r>
                      <a:endParaRPr lang="en-US" sz="2000" dirty="0">
                        <a:solidFill>
                          <a:schemeClr val="tx1"/>
                        </a:solidFill>
                      </a:endParaRPr>
                    </a:p>
                  </a:txBody>
                  <a:tcPr marL="146304" marR="146304" marT="73152" marB="73152"/>
                </a:tc>
                <a:extLst>
                  <a:ext uri="{0D108BD9-81ED-4DB2-BD59-A6C34878D82A}">
                    <a16:rowId xmlns:a16="http://schemas.microsoft.com/office/drawing/2014/main" val="10005"/>
                  </a:ext>
                </a:extLst>
              </a:tr>
              <a:tr h="438912">
                <a:tc>
                  <a:txBody>
                    <a:bodyPr/>
                    <a:lstStyle/>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Kyphon™ Cement</a:t>
                      </a:r>
                      <a:r>
                        <a:rPr lang="en-US" sz="2000" baseline="0" dirty="0">
                          <a:solidFill>
                            <a:schemeClr val="tx1"/>
                          </a:solidFill>
                        </a:rPr>
                        <a:t> Delivery Gun and BF</a:t>
                      </a:r>
                      <a:endParaRPr lang="en-US" sz="2000" dirty="0">
                        <a:solidFill>
                          <a:schemeClr val="tx1"/>
                        </a:solidFill>
                      </a:endParaRP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ctr"/>
                      <a:endParaRPr lang="en-US" sz="2000" dirty="0">
                        <a:solidFill>
                          <a:schemeClr val="tx1"/>
                        </a:solidFill>
                      </a:endParaRPr>
                    </a:p>
                  </a:txBody>
                  <a:tcPr marL="146304" marR="146304" marT="73152" marB="73152"/>
                </a:tc>
                <a:extLst>
                  <a:ext uri="{0D108BD9-81ED-4DB2-BD59-A6C34878D82A}">
                    <a16:rowId xmlns:a16="http://schemas.microsoft.com/office/drawing/2014/main" val="10006"/>
                  </a:ext>
                </a:extLst>
              </a:tr>
              <a:tr h="438912">
                <a:tc>
                  <a:txBody>
                    <a:bodyPr/>
                    <a:lstStyle/>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Bone Filler</a:t>
                      </a: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ctr"/>
                      <a:r>
                        <a:rPr lang="en-US" sz="2000" dirty="0">
                          <a:solidFill>
                            <a:schemeClr val="tx1"/>
                          </a:solidFill>
                        </a:rPr>
                        <a:t>X</a:t>
                      </a:r>
                    </a:p>
                  </a:txBody>
                  <a:tcPr marL="146304" marR="146304" marT="73152" marB="73152"/>
                </a:tc>
                <a:tc>
                  <a:txBody>
                    <a:bodyPr/>
                    <a:lstStyle/>
                    <a:p>
                      <a:pPr algn="ctr"/>
                      <a:endParaRPr lang="en-US" sz="2000" dirty="0">
                        <a:solidFill>
                          <a:schemeClr val="tx1"/>
                        </a:solidFill>
                      </a:endParaRPr>
                    </a:p>
                  </a:txBody>
                  <a:tcPr marL="146304" marR="146304" marT="73152" marB="73152"/>
                </a:tc>
                <a:extLst>
                  <a:ext uri="{0D108BD9-81ED-4DB2-BD59-A6C34878D82A}">
                    <a16:rowId xmlns:a16="http://schemas.microsoft.com/office/drawing/2014/main" val="10007"/>
                  </a:ext>
                </a:extLst>
              </a:tr>
              <a:tr h="438912">
                <a:tc>
                  <a:txBody>
                    <a:bodyPr/>
                    <a:lstStyle/>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Directional BF</a:t>
                      </a:r>
                    </a:p>
                  </a:txBody>
                  <a:tcPr marL="146304" marR="146304" marT="73152" marB="73152"/>
                </a:tc>
                <a:tc>
                  <a:txBody>
                    <a:bodyPr/>
                    <a:lstStyle/>
                    <a:p>
                      <a:pPr marL="0" marR="0" indent="0" algn="ctr"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X</a:t>
                      </a:r>
                    </a:p>
                  </a:txBody>
                  <a:tcPr marL="146304" marR="146304" marT="73152" marB="73152"/>
                </a:tc>
                <a:tc>
                  <a:txBody>
                    <a:bodyPr/>
                    <a:lstStyle/>
                    <a:p>
                      <a:pPr marL="0" marR="0" indent="0" algn="ctr"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X</a:t>
                      </a:r>
                    </a:p>
                  </a:txBody>
                  <a:tcPr marL="146304" marR="146304" marT="73152" marB="73152"/>
                </a:tc>
                <a:tc>
                  <a:txBody>
                    <a:bodyPr/>
                    <a:lstStyle/>
                    <a:p>
                      <a:pPr marL="0" marR="0" indent="0" algn="ctr" defTabSz="342786"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marL="146304" marR="146304" marT="73152" marB="73152"/>
                </a:tc>
                <a:extLst>
                  <a:ext uri="{0D108BD9-81ED-4DB2-BD59-A6C34878D82A}">
                    <a16:rowId xmlns:a16="http://schemas.microsoft.com/office/drawing/2014/main" val="10008"/>
                  </a:ext>
                </a:extLst>
              </a:tr>
              <a:tr h="564090">
                <a:tc>
                  <a:txBody>
                    <a:bodyPr/>
                    <a:lstStyle/>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KYPHON™ Bone Biopsy Device</a:t>
                      </a:r>
                    </a:p>
                  </a:txBody>
                  <a:tcPr marL="146304" marR="146304" marT="73152" marB="73152"/>
                </a:tc>
                <a:tc>
                  <a:txBody>
                    <a:bodyPr/>
                    <a:lstStyle/>
                    <a:p>
                      <a:pPr marL="0" marR="0" indent="0" algn="ctr"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X</a:t>
                      </a:r>
                    </a:p>
                  </a:txBody>
                  <a:tcPr marL="146304" marR="146304" marT="73152" marB="73152"/>
                </a:tc>
                <a:tc>
                  <a:txBody>
                    <a:bodyPr/>
                    <a:lstStyle/>
                    <a:p>
                      <a:pPr marL="0" marR="0" indent="0" algn="ctr" defTabSz="342786" rtl="0" eaLnBrk="1" fontAlgn="auto" latinLnBrk="0" hangingPunct="1">
                        <a:lnSpc>
                          <a:spcPct val="100000"/>
                        </a:lnSpc>
                        <a:spcBef>
                          <a:spcPts val="0"/>
                        </a:spcBef>
                        <a:spcAft>
                          <a:spcPts val="0"/>
                        </a:spcAft>
                        <a:buClrTx/>
                        <a:buSzTx/>
                        <a:buFontTx/>
                        <a:buNone/>
                        <a:tabLst/>
                        <a:defRPr/>
                      </a:pPr>
                      <a:r>
                        <a:rPr lang="en-US" sz="2000" dirty="0">
                          <a:solidFill>
                            <a:schemeClr val="tx1"/>
                          </a:solidFill>
                        </a:rPr>
                        <a:t>X</a:t>
                      </a:r>
                    </a:p>
                  </a:txBody>
                  <a:tcPr marL="146304" marR="146304" marT="73152" marB="73152"/>
                </a:tc>
                <a:tc>
                  <a:txBody>
                    <a:bodyPr/>
                    <a:lstStyle/>
                    <a:p>
                      <a:pPr marL="0" marR="0" indent="0" algn="ctr" defTabSz="342786" rtl="0" eaLnBrk="1" fontAlgn="auto" latinLnBrk="0" hangingPunct="1">
                        <a:lnSpc>
                          <a:spcPct val="100000"/>
                        </a:lnSpc>
                        <a:spcBef>
                          <a:spcPts val="0"/>
                        </a:spcBef>
                        <a:spcAft>
                          <a:spcPts val="0"/>
                        </a:spcAft>
                        <a:buClrTx/>
                        <a:buSzTx/>
                        <a:buFontTx/>
                        <a:buNone/>
                        <a:tabLst/>
                        <a:defRPr/>
                      </a:pPr>
                      <a:endParaRPr lang="en-US" sz="2000" dirty="0">
                        <a:solidFill>
                          <a:schemeClr val="tx1"/>
                        </a:solidFill>
                      </a:endParaRPr>
                    </a:p>
                  </a:txBody>
                  <a:tcPr marL="146304" marR="146304" marT="73152" marB="73152"/>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6714198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a:t>
            </a:r>
            <a:br>
              <a:rPr lang="en-US" dirty="0"/>
            </a:br>
            <a:r>
              <a:rPr lang="en-US" dirty="0"/>
              <a:t>Kit options</a:t>
            </a:r>
          </a:p>
        </p:txBody>
      </p:sp>
    </p:spTree>
    <p:extLst>
      <p:ext uri="{BB962C8B-B14F-4D97-AF65-F5344CB8AC3E}">
        <p14:creationId xmlns:p14="http://schemas.microsoft.com/office/powerpoint/2010/main" val="4152718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45</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First fracture kits</a:t>
            </a:r>
          </a:p>
        </p:txBody>
      </p:sp>
      <p:sp>
        <p:nvSpPr>
          <p:cNvPr id="10" name="Text Placeholder 9"/>
          <p:cNvSpPr>
            <a:spLocks noGrp="1"/>
          </p:cNvSpPr>
          <p:nvPr>
            <p:ph type="body" sz="quarter" idx="12"/>
          </p:nvPr>
        </p:nvSpPr>
        <p:spPr/>
        <p:txBody>
          <a:bodyPr/>
          <a:lstStyle/>
          <a:p>
            <a:pPr>
              <a:defRPr/>
            </a:pPr>
            <a:r>
              <a:rPr lang="en-US" dirty="0">
                <a:solidFill>
                  <a:schemeClr val="tx1"/>
                </a:solidFill>
              </a:rPr>
              <a:t>Kyphon One- Step™ </a:t>
            </a:r>
            <a:r>
              <a:rPr lang="en-US" dirty="0" err="1">
                <a:solidFill>
                  <a:schemeClr val="tx1"/>
                </a:solidFill>
              </a:rPr>
              <a:t>Osteo</a:t>
            </a:r>
            <a:r>
              <a:rPr lang="en-US" dirty="0">
                <a:solidFill>
                  <a:schemeClr val="tx1"/>
                </a:solidFill>
              </a:rPr>
              <a:t> Introducer™ System</a:t>
            </a:r>
          </a:p>
        </p:txBody>
      </p:sp>
      <p:graphicFrame>
        <p:nvGraphicFramePr>
          <p:cNvPr id="11" name="Content Placeholder 7"/>
          <p:cNvGraphicFramePr>
            <a:graphicFrameLocks/>
          </p:cNvGraphicFramePr>
          <p:nvPr>
            <p:extLst>
              <p:ext uri="{D42A27DB-BD31-4B8C-83A1-F6EECF244321}">
                <p14:modId xmlns:p14="http://schemas.microsoft.com/office/powerpoint/2010/main" val="38867456"/>
              </p:ext>
            </p:extLst>
          </p:nvPr>
        </p:nvGraphicFramePr>
        <p:xfrm>
          <a:off x="289560" y="1399579"/>
          <a:ext cx="13716000" cy="1828800"/>
        </p:xfrm>
        <a:graphic>
          <a:graphicData uri="http://schemas.openxmlformats.org/drawingml/2006/table">
            <a:tbl>
              <a:tblPr firstRow="1" bandRow="1">
                <a:tableStyleId>{9D7B26C5-4107-4FEC-AEDC-1716B250A1EF}</a:tableStyleId>
              </a:tblPr>
              <a:tblGrid>
                <a:gridCol w="4038600">
                  <a:extLst>
                    <a:ext uri="{9D8B030D-6E8A-4147-A177-3AD203B41FA5}">
                      <a16:colId xmlns:a16="http://schemas.microsoft.com/office/drawing/2014/main" val="2241138566"/>
                    </a:ext>
                  </a:extLst>
                </a:gridCol>
                <a:gridCol w="1968500">
                  <a:extLst>
                    <a:ext uri="{9D8B030D-6E8A-4147-A177-3AD203B41FA5}">
                      <a16:colId xmlns:a16="http://schemas.microsoft.com/office/drawing/2014/main" val="2212734562"/>
                    </a:ext>
                  </a:extLst>
                </a:gridCol>
                <a:gridCol w="4000500">
                  <a:extLst>
                    <a:ext uri="{9D8B030D-6E8A-4147-A177-3AD203B41FA5}">
                      <a16:colId xmlns:a16="http://schemas.microsoft.com/office/drawing/2014/main" val="2784336378"/>
                    </a:ext>
                  </a:extLst>
                </a:gridCol>
                <a:gridCol w="3708400">
                  <a:extLst>
                    <a:ext uri="{9D8B030D-6E8A-4147-A177-3AD203B41FA5}">
                      <a16:colId xmlns:a16="http://schemas.microsoft.com/office/drawing/2014/main" val="816710803"/>
                    </a:ext>
                  </a:extLst>
                </a:gridCol>
              </a:tblGrid>
              <a:tr h="370840">
                <a:tc rowSpan="2">
                  <a:txBody>
                    <a:bodyPr/>
                    <a:lstStyle/>
                    <a:p>
                      <a:pPr algn="l">
                        <a:defRPr/>
                      </a:pPr>
                      <a:r>
                        <a:rPr lang="en-US" sz="1800" dirty="0">
                          <a:solidFill>
                            <a:schemeClr val="tx1"/>
                          </a:solidFill>
                        </a:rPr>
                        <a:t>Kyphon One- Step™ </a:t>
                      </a:r>
                      <a:r>
                        <a:rPr lang="en-US" sz="1800" dirty="0" err="1">
                          <a:solidFill>
                            <a:schemeClr val="tx1"/>
                          </a:solidFill>
                        </a:rPr>
                        <a:t>Osteo</a:t>
                      </a:r>
                      <a:r>
                        <a:rPr lang="en-US" sz="1800" dirty="0">
                          <a:solidFill>
                            <a:schemeClr val="tx1"/>
                          </a:solidFill>
                        </a:rPr>
                        <a:t> Introducer™ System</a:t>
                      </a:r>
                    </a:p>
                    <a:p>
                      <a:r>
                        <a:rPr lang="en-US" sz="1800" b="0" dirty="0"/>
                        <a:t>Purple</a:t>
                      </a:r>
                      <a:r>
                        <a:rPr lang="en-US" sz="1800" b="0" baseline="0" dirty="0"/>
                        <a:t> </a:t>
                      </a:r>
                      <a:r>
                        <a:rPr lang="en-US" sz="1800" b="0" dirty="0"/>
                        <a:t>Diamond Tip Introducer (1)</a:t>
                      </a:r>
                    </a:p>
                    <a:p>
                      <a:r>
                        <a:rPr lang="en-US" sz="1800" b="0" dirty="0"/>
                        <a:t>White Trocar Tip Introducer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sz="1800" b="0" dirty="0"/>
                        <a:t>Precision</a:t>
                      </a:r>
                      <a:r>
                        <a:rPr lang="en-US" sz="1800" b="0" baseline="0" dirty="0"/>
                        <a:t> Drill (1)</a:t>
                      </a:r>
                      <a:endParaRPr lang="en-US" sz="18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t>Xpander™ IBT (2) 10/3, 15/3, 20/3</a:t>
                      </a:r>
                    </a:p>
                    <a:p>
                      <a:r>
                        <a:rPr lang="en-US" sz="1800" b="0" dirty="0"/>
                        <a:t>Merit syringes (2) </a:t>
                      </a:r>
                    </a:p>
                    <a:p>
                      <a:r>
                        <a:rPr lang="en-US" sz="1800" b="0" dirty="0"/>
                        <a:t>Locking</a:t>
                      </a:r>
                      <a:r>
                        <a:rPr lang="en-US" sz="1800" b="0" baseline="0" dirty="0"/>
                        <a:t> Syringe (2)</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t>Bone Filler Device (6)</a:t>
                      </a:r>
                    </a:p>
                    <a:p>
                      <a:r>
                        <a:rPr lang="en-US" sz="1800" b="0" dirty="0"/>
                        <a:t>Or</a:t>
                      </a:r>
                    </a:p>
                    <a:p>
                      <a:r>
                        <a:rPr lang="en-US" sz="1800" b="0" dirty="0"/>
                        <a:t>CDS (1</a:t>
                      </a:r>
                      <a:r>
                        <a:rPr lang="en-US" sz="1800" b="0" baseline="0" dirty="0"/>
                        <a:t> gun, 2 cartridges, 2 BFDs)</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812114"/>
                  </a:ext>
                </a:extLst>
              </a:tr>
              <a:tr h="370840">
                <a:tc vMerge="1">
                  <a:txBody>
                    <a:bodyPr/>
                    <a:lstStyle/>
                    <a:p>
                      <a:endParaRPr lang="en-US" sz="1800" b="0" dirty="0"/>
                    </a:p>
                  </a:txBody>
                  <a:tcPr/>
                </a:tc>
                <a:tc vMerge="1">
                  <a:txBody>
                    <a:bodyPr/>
                    <a:lstStyle/>
                    <a:p>
                      <a:endParaRPr lang="en-US" sz="1800" b="0" dirty="0"/>
                    </a:p>
                  </a:txBody>
                  <a:tcPr/>
                </a:tc>
                <a:tc>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dirty="0"/>
                        <a:t>Xpander™ II IBT (2) 10/3, 15/3, 20/3</a:t>
                      </a:r>
                    </a:p>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dirty="0"/>
                        <a:t>Kyphon Inflation</a:t>
                      </a:r>
                      <a:r>
                        <a:rPr lang="en-US" sz="1800" b="0" baseline="0" dirty="0"/>
                        <a:t> Syringes (2)</a:t>
                      </a:r>
                    </a:p>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baseline="0" dirty="0"/>
                        <a:t>Locking Syringe (1)</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a:t>Bone Filler Device (6)</a:t>
                      </a:r>
                    </a:p>
                    <a:p>
                      <a:r>
                        <a:rPr lang="en-US" sz="1800" b="0" dirty="0"/>
                        <a:t>Or</a:t>
                      </a:r>
                    </a:p>
                    <a:p>
                      <a:r>
                        <a:rPr lang="en-US" sz="1800" b="0" dirty="0"/>
                        <a:t>CDS (1</a:t>
                      </a:r>
                      <a:r>
                        <a:rPr lang="en-US" sz="1800" b="0" baseline="0" dirty="0"/>
                        <a:t> gun, 2 cartridges, 2 BFDs)</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2274"/>
                  </a:ext>
                </a:extLst>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41790" y="4280056"/>
            <a:ext cx="3305501" cy="142646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97701" y="4304888"/>
            <a:ext cx="3355163" cy="1426464"/>
          </a:xfrm>
          <a:prstGeom prst="rect">
            <a:avLst/>
          </a:prstGeom>
        </p:spPr>
      </p:pic>
      <p:pic>
        <p:nvPicPr>
          <p:cNvPr id="5" name="Picture 4"/>
          <p:cNvPicPr>
            <a:picLocks noChangeAspect="1"/>
          </p:cNvPicPr>
          <p:nvPr/>
        </p:nvPicPr>
        <p:blipFill>
          <a:blip r:embed="rId5"/>
          <a:stretch>
            <a:fillRect/>
          </a:stretch>
        </p:blipFill>
        <p:spPr>
          <a:xfrm rot="5400000">
            <a:off x="3113459" y="4825727"/>
            <a:ext cx="4234861" cy="1004684"/>
          </a:xfrm>
          <a:prstGeom prst="rect">
            <a:avLst/>
          </a:prstGeom>
        </p:spPr>
      </p:pic>
      <p:pic>
        <p:nvPicPr>
          <p:cNvPr id="12" name="Picture 11"/>
          <p:cNvPicPr>
            <a:picLocks noChangeAspect="1"/>
          </p:cNvPicPr>
          <p:nvPr/>
        </p:nvPicPr>
        <p:blipFill>
          <a:blip r:embed="rId6"/>
          <a:stretch>
            <a:fillRect/>
          </a:stretch>
        </p:blipFill>
        <p:spPr>
          <a:xfrm rot="5400000">
            <a:off x="5050256" y="5056482"/>
            <a:ext cx="4405596" cy="713909"/>
          </a:xfrm>
          <a:prstGeom prst="rect">
            <a:avLst/>
          </a:prstGeom>
        </p:spPr>
      </p:pic>
      <p:pic>
        <p:nvPicPr>
          <p:cNvPr id="13" name="Picture 12"/>
          <p:cNvPicPr>
            <a:picLocks noChangeAspect="1"/>
          </p:cNvPicPr>
          <p:nvPr/>
        </p:nvPicPr>
        <p:blipFill>
          <a:blip r:embed="rId7"/>
          <a:stretch>
            <a:fillRect/>
          </a:stretch>
        </p:blipFill>
        <p:spPr>
          <a:xfrm rot="5400000">
            <a:off x="6044660" y="4963047"/>
            <a:ext cx="4323041" cy="899425"/>
          </a:xfrm>
          <a:prstGeom prst="rect">
            <a:avLst/>
          </a:prstGeom>
        </p:spPr>
      </p:pic>
      <p:pic>
        <p:nvPicPr>
          <p:cNvPr id="14" name="Picture 13"/>
          <p:cNvPicPr>
            <a:picLocks noChangeAspect="1"/>
          </p:cNvPicPr>
          <p:nvPr/>
        </p:nvPicPr>
        <p:blipFill>
          <a:blip r:embed="rId8"/>
          <a:stretch>
            <a:fillRect/>
          </a:stretch>
        </p:blipFill>
        <p:spPr>
          <a:xfrm rot="5400000">
            <a:off x="8869562" y="4887915"/>
            <a:ext cx="3876443" cy="880308"/>
          </a:xfrm>
          <a:prstGeom prst="rect">
            <a:avLst/>
          </a:prstGeom>
        </p:spPr>
      </p:pic>
      <p:pic>
        <p:nvPicPr>
          <p:cNvPr id="19" name="Picture 18"/>
          <p:cNvPicPr>
            <a:picLocks noChangeAspect="1"/>
          </p:cNvPicPr>
          <p:nvPr/>
        </p:nvPicPr>
        <p:blipFill>
          <a:blip r:embed="rId9"/>
          <a:stretch>
            <a:fillRect/>
          </a:stretch>
        </p:blipFill>
        <p:spPr>
          <a:xfrm rot="5400000" flipV="1">
            <a:off x="9906325" y="4864471"/>
            <a:ext cx="3876444" cy="927195"/>
          </a:xfrm>
          <a:prstGeom prst="rect">
            <a:avLst/>
          </a:prstGeom>
        </p:spPr>
      </p:pic>
      <p:pic>
        <p:nvPicPr>
          <p:cNvPr id="21" name="Picture 20"/>
          <p:cNvPicPr>
            <a:picLocks noChangeAspect="1"/>
          </p:cNvPicPr>
          <p:nvPr/>
        </p:nvPicPr>
        <p:blipFill rotWithShape="1">
          <a:blip r:embed="rId10"/>
          <a:srcRect l="26208" t="21636" r="24982" b="27199"/>
          <a:stretch/>
        </p:blipFill>
        <p:spPr>
          <a:xfrm>
            <a:off x="12644182" y="5975685"/>
            <a:ext cx="1724033" cy="1202872"/>
          </a:xfrm>
          <a:prstGeom prst="rect">
            <a:avLst/>
          </a:prstGeom>
        </p:spPr>
      </p:pic>
      <p:pic>
        <p:nvPicPr>
          <p:cNvPr id="24" name="Picture 23"/>
          <p:cNvPicPr>
            <a:picLocks noChangeAspect="1"/>
          </p:cNvPicPr>
          <p:nvPr/>
        </p:nvPicPr>
        <p:blipFill rotWithShape="1">
          <a:blip r:embed="rId11"/>
          <a:srcRect l="8919" t="17136" r="12897" b="12337"/>
          <a:stretch/>
        </p:blipFill>
        <p:spPr>
          <a:xfrm>
            <a:off x="11813637" y="3534012"/>
            <a:ext cx="2554578" cy="2304404"/>
          </a:xfrm>
          <a:prstGeom prst="rect">
            <a:avLst/>
          </a:prstGeom>
        </p:spPr>
      </p:pic>
      <p:pic>
        <p:nvPicPr>
          <p:cNvPr id="25" name="Picture 24"/>
          <p:cNvPicPr>
            <a:picLocks noChangeAspect="1"/>
          </p:cNvPicPr>
          <p:nvPr/>
        </p:nvPicPr>
        <p:blipFill>
          <a:blip r:embed="rId5"/>
          <a:stretch>
            <a:fillRect/>
          </a:stretch>
        </p:blipFill>
        <p:spPr>
          <a:xfrm rot="5400000">
            <a:off x="3082979" y="4825728"/>
            <a:ext cx="4234861" cy="1004684"/>
          </a:xfrm>
          <a:prstGeom prst="rect">
            <a:avLst/>
          </a:prstGeom>
        </p:spPr>
      </p:pic>
      <p:pic>
        <p:nvPicPr>
          <p:cNvPr id="26" name="Picture 25"/>
          <p:cNvPicPr>
            <a:picLocks noChangeAspect="1"/>
          </p:cNvPicPr>
          <p:nvPr/>
        </p:nvPicPr>
        <p:blipFill>
          <a:blip r:embed="rId6"/>
          <a:stretch>
            <a:fillRect/>
          </a:stretch>
        </p:blipFill>
        <p:spPr>
          <a:xfrm rot="5400000">
            <a:off x="5019776" y="5056483"/>
            <a:ext cx="4405596" cy="713909"/>
          </a:xfrm>
          <a:prstGeom prst="rect">
            <a:avLst/>
          </a:prstGeom>
        </p:spPr>
      </p:pic>
      <p:pic>
        <p:nvPicPr>
          <p:cNvPr id="27" name="Picture 26"/>
          <p:cNvPicPr>
            <a:picLocks noChangeAspect="1"/>
          </p:cNvPicPr>
          <p:nvPr/>
        </p:nvPicPr>
        <p:blipFill>
          <a:blip r:embed="rId7"/>
          <a:stretch>
            <a:fillRect/>
          </a:stretch>
        </p:blipFill>
        <p:spPr>
          <a:xfrm rot="5400000">
            <a:off x="6014180" y="4963048"/>
            <a:ext cx="4323041" cy="899425"/>
          </a:xfrm>
          <a:prstGeom prst="rect">
            <a:avLst/>
          </a:prstGeom>
        </p:spPr>
      </p:pic>
      <p:pic>
        <p:nvPicPr>
          <p:cNvPr id="28" name="Picture 27"/>
          <p:cNvPicPr>
            <a:picLocks noChangeAspect="1"/>
          </p:cNvPicPr>
          <p:nvPr/>
        </p:nvPicPr>
        <p:blipFill>
          <a:blip r:embed="rId8"/>
          <a:stretch>
            <a:fillRect/>
          </a:stretch>
        </p:blipFill>
        <p:spPr>
          <a:xfrm rot="5400000">
            <a:off x="8839082" y="4887916"/>
            <a:ext cx="3876443" cy="880308"/>
          </a:xfrm>
          <a:prstGeom prst="rect">
            <a:avLst/>
          </a:prstGeom>
        </p:spPr>
      </p:pic>
    </p:spTree>
    <p:extLst>
      <p:ext uri="{BB962C8B-B14F-4D97-AF65-F5344CB8AC3E}">
        <p14:creationId xmlns:p14="http://schemas.microsoft.com/office/powerpoint/2010/main" val="40502996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46</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First fracture kits</a:t>
            </a:r>
          </a:p>
        </p:txBody>
      </p:sp>
      <p:sp>
        <p:nvSpPr>
          <p:cNvPr id="10" name="Text Placeholder 9"/>
          <p:cNvSpPr>
            <a:spLocks noGrp="1"/>
          </p:cNvSpPr>
          <p:nvPr>
            <p:ph type="body" sz="quarter" idx="12"/>
          </p:nvPr>
        </p:nvSpPr>
        <p:spPr/>
        <p:txBody>
          <a:bodyPr/>
          <a:lstStyle/>
          <a:p>
            <a:pPr>
              <a:defRPr/>
            </a:pPr>
            <a:r>
              <a:rPr lang="en-US" dirty="0">
                <a:solidFill>
                  <a:schemeClr val="tx1"/>
                </a:solidFill>
              </a:rPr>
              <a:t>Kyphon™ </a:t>
            </a:r>
            <a:r>
              <a:rPr lang="en-US" dirty="0" err="1">
                <a:solidFill>
                  <a:schemeClr val="tx1"/>
                </a:solidFill>
              </a:rPr>
              <a:t>Osteo</a:t>
            </a:r>
            <a:r>
              <a:rPr lang="en-US" dirty="0">
                <a:solidFill>
                  <a:schemeClr val="tx1"/>
                </a:solidFill>
              </a:rPr>
              <a:t> Introducer™ System </a:t>
            </a: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917671222"/>
              </p:ext>
            </p:extLst>
          </p:nvPr>
        </p:nvGraphicFramePr>
        <p:xfrm>
          <a:off x="457200" y="1449078"/>
          <a:ext cx="13716000" cy="1828800"/>
        </p:xfrm>
        <a:graphic>
          <a:graphicData uri="http://schemas.openxmlformats.org/drawingml/2006/table">
            <a:tbl>
              <a:tblPr firstRow="1" bandRow="1">
                <a:tableStyleId>{9D7B26C5-4107-4FEC-AEDC-1716B250A1EF}</a:tableStyleId>
              </a:tblPr>
              <a:tblGrid>
                <a:gridCol w="4038600">
                  <a:extLst>
                    <a:ext uri="{9D8B030D-6E8A-4147-A177-3AD203B41FA5}">
                      <a16:colId xmlns:a16="http://schemas.microsoft.com/office/drawing/2014/main" val="1138208300"/>
                    </a:ext>
                  </a:extLst>
                </a:gridCol>
                <a:gridCol w="1968500">
                  <a:extLst>
                    <a:ext uri="{9D8B030D-6E8A-4147-A177-3AD203B41FA5}">
                      <a16:colId xmlns:a16="http://schemas.microsoft.com/office/drawing/2014/main" val="2883926705"/>
                    </a:ext>
                  </a:extLst>
                </a:gridCol>
                <a:gridCol w="4000500">
                  <a:extLst>
                    <a:ext uri="{9D8B030D-6E8A-4147-A177-3AD203B41FA5}">
                      <a16:colId xmlns:a16="http://schemas.microsoft.com/office/drawing/2014/main" val="4040108695"/>
                    </a:ext>
                  </a:extLst>
                </a:gridCol>
                <a:gridCol w="3708400">
                  <a:extLst>
                    <a:ext uri="{9D8B030D-6E8A-4147-A177-3AD203B41FA5}">
                      <a16:colId xmlns:a16="http://schemas.microsoft.com/office/drawing/2014/main" val="53423068"/>
                    </a:ext>
                  </a:extLst>
                </a:gridCol>
              </a:tblGrid>
              <a:tr h="370840">
                <a:tc rowSpan="2">
                  <a:txBody>
                    <a:bodyPr/>
                    <a:lstStyle/>
                    <a:p>
                      <a:pPr>
                        <a:defRPr/>
                      </a:pPr>
                      <a:r>
                        <a:rPr lang="en-US" sz="1800" dirty="0">
                          <a:solidFill>
                            <a:schemeClr val="tx1"/>
                          </a:solidFill>
                        </a:rPr>
                        <a:t>Kyphon™ Advanced </a:t>
                      </a:r>
                      <a:r>
                        <a:rPr lang="en-US" sz="1800" dirty="0" err="1">
                          <a:solidFill>
                            <a:schemeClr val="tx1"/>
                          </a:solidFill>
                        </a:rPr>
                        <a:t>Osteo</a:t>
                      </a:r>
                      <a:r>
                        <a:rPr lang="en-US" sz="1800" dirty="0">
                          <a:solidFill>
                            <a:schemeClr val="tx1"/>
                          </a:solidFill>
                        </a:rPr>
                        <a:t> Introducer™ System </a:t>
                      </a:r>
                    </a:p>
                    <a:p>
                      <a:r>
                        <a:rPr lang="en-US" sz="1800" b="0" dirty="0" err="1"/>
                        <a:t>Jamshidi</a:t>
                      </a:r>
                      <a:r>
                        <a:rPr lang="en-US" sz="1800" b="0" dirty="0"/>
                        <a:t> needles (2)</a:t>
                      </a:r>
                    </a:p>
                    <a:p>
                      <a:r>
                        <a:rPr lang="en-US" sz="1800" b="0" dirty="0"/>
                        <a:t>Guide pins (4 -2 sharp</a:t>
                      </a:r>
                      <a:r>
                        <a:rPr lang="en-US" sz="1800" b="0" baseline="0" dirty="0"/>
                        <a:t> and 2 blunt)</a:t>
                      </a:r>
                    </a:p>
                    <a:p>
                      <a:r>
                        <a:rPr lang="en-US" sz="1800" b="0" baseline="0" dirty="0"/>
                        <a:t>Purple </a:t>
                      </a:r>
                      <a:r>
                        <a:rPr lang="en-US" sz="1800" b="0" baseline="0" dirty="0" err="1"/>
                        <a:t>OsteoIntroducer</a:t>
                      </a:r>
                      <a:r>
                        <a:rPr lang="en-US" sz="1800" b="0" baseline="0" dirty="0"/>
                        <a:t> with Cannula (1)</a:t>
                      </a:r>
                    </a:p>
                    <a:p>
                      <a:r>
                        <a:rPr lang="en-US" sz="1800" b="0" baseline="0" dirty="0"/>
                        <a:t>Additional Cannula (1)</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r>
                        <a:rPr lang="en-US" sz="1800" dirty="0"/>
                        <a:t>Precision</a:t>
                      </a:r>
                      <a:r>
                        <a:rPr lang="en-US" sz="1800" baseline="0" dirty="0"/>
                        <a:t> Drill (1)</a:t>
                      </a:r>
                      <a:endParaRPr lang="en-US" sz="18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a:t>Xpander™ IBT (2) 10/3, 15/3, 20/3</a:t>
                      </a:r>
                    </a:p>
                    <a:p>
                      <a:r>
                        <a:rPr lang="en-US" sz="1800" b="0" dirty="0"/>
                        <a:t>Merit syringes (2) </a:t>
                      </a:r>
                    </a:p>
                    <a:p>
                      <a:r>
                        <a:rPr lang="en-US" sz="1800" b="0" dirty="0"/>
                        <a:t>Locking</a:t>
                      </a:r>
                      <a:r>
                        <a:rPr lang="en-US" sz="1800" b="0" baseline="0" dirty="0"/>
                        <a:t> Syringe (2)</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a:t>Bone Filler Device (6)</a:t>
                      </a:r>
                    </a:p>
                    <a:p>
                      <a:r>
                        <a:rPr lang="en-US" sz="1800" b="0" dirty="0"/>
                        <a:t>Or</a:t>
                      </a:r>
                    </a:p>
                    <a:p>
                      <a:r>
                        <a:rPr lang="en-US" sz="1800" b="0" dirty="0"/>
                        <a:t>CDS (1</a:t>
                      </a:r>
                      <a:r>
                        <a:rPr lang="en-US" sz="1800" b="0" baseline="0" dirty="0"/>
                        <a:t> gun, 2 cartridges, 2 BFDs)</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3724142"/>
                  </a:ext>
                </a:extLst>
              </a:tr>
              <a:tr h="370840">
                <a:tc vMerge="1">
                  <a:txBody>
                    <a:bodyPr/>
                    <a:lstStyle/>
                    <a:p>
                      <a:endParaRPr lang="en-US" sz="1800" dirty="0"/>
                    </a:p>
                  </a:txBody>
                  <a:tcPr/>
                </a:tc>
                <a:tc vMerge="1">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endParaRPr lang="en-US" sz="1800" b="0" dirty="0"/>
                    </a:p>
                  </a:txBody>
                  <a:tcPr/>
                </a:tc>
                <a:tc>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dirty="0"/>
                        <a:t>Xpander™ II IBT (2) 10/3, 15/3, 20/3</a:t>
                      </a:r>
                    </a:p>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dirty="0"/>
                        <a:t>Kyphon Inflation</a:t>
                      </a:r>
                      <a:r>
                        <a:rPr lang="en-US" sz="1800" b="0" baseline="0" dirty="0"/>
                        <a:t> Syringes (2)</a:t>
                      </a:r>
                    </a:p>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baseline="0" dirty="0"/>
                        <a:t>Locking Syringe (1)</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t>Bone Filler Device (6)</a:t>
                      </a:r>
                    </a:p>
                    <a:p>
                      <a:r>
                        <a:rPr lang="en-US" sz="1800" b="0" dirty="0"/>
                        <a:t>Or</a:t>
                      </a:r>
                    </a:p>
                    <a:p>
                      <a:r>
                        <a:rPr lang="en-US" sz="1800" b="0" dirty="0"/>
                        <a:t>CDS (1</a:t>
                      </a:r>
                      <a:r>
                        <a:rPr lang="en-US" sz="1800" b="0" baseline="0" dirty="0"/>
                        <a:t> gun, 2 cartridges, 2 BFDs)</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54623"/>
                  </a:ext>
                </a:extLst>
              </a:tr>
            </a:tbl>
          </a:graphicData>
        </a:graphic>
      </p:graphicFrame>
      <p:pic>
        <p:nvPicPr>
          <p:cNvPr id="7" name="Picture 5" descr="Manan Need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4140" y="4116924"/>
            <a:ext cx="922020" cy="209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p:nvCxnSpPr>
        <p:spPr>
          <a:xfrm flipV="1">
            <a:off x="1891420" y="3634957"/>
            <a:ext cx="0" cy="292608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064931" y="4464623"/>
            <a:ext cx="3188299" cy="1288261"/>
          </a:xfrm>
          <a:prstGeom prst="rect">
            <a:avLst/>
          </a:prstGeom>
        </p:spPr>
      </p:pic>
      <p:pic>
        <p:nvPicPr>
          <p:cNvPr id="13" name="Picture 12"/>
          <p:cNvPicPr>
            <a:picLocks noChangeAspect="1"/>
          </p:cNvPicPr>
          <p:nvPr/>
        </p:nvPicPr>
        <p:blipFill>
          <a:blip r:embed="rId5"/>
          <a:stretch>
            <a:fillRect/>
          </a:stretch>
        </p:blipFill>
        <p:spPr>
          <a:xfrm rot="5400000">
            <a:off x="3204899" y="5040914"/>
            <a:ext cx="4234861" cy="1004684"/>
          </a:xfrm>
          <a:prstGeom prst="rect">
            <a:avLst/>
          </a:prstGeom>
        </p:spPr>
      </p:pic>
      <p:pic>
        <p:nvPicPr>
          <p:cNvPr id="14" name="Picture 13"/>
          <p:cNvPicPr>
            <a:picLocks noChangeAspect="1"/>
          </p:cNvPicPr>
          <p:nvPr/>
        </p:nvPicPr>
        <p:blipFill>
          <a:blip r:embed="rId6"/>
          <a:stretch>
            <a:fillRect/>
          </a:stretch>
        </p:blipFill>
        <p:spPr>
          <a:xfrm rot="5400000">
            <a:off x="5050256" y="5338422"/>
            <a:ext cx="4405596" cy="713909"/>
          </a:xfrm>
          <a:prstGeom prst="rect">
            <a:avLst/>
          </a:prstGeom>
        </p:spPr>
      </p:pic>
      <p:pic>
        <p:nvPicPr>
          <p:cNvPr id="15" name="Picture 14"/>
          <p:cNvPicPr>
            <a:picLocks noChangeAspect="1"/>
          </p:cNvPicPr>
          <p:nvPr/>
        </p:nvPicPr>
        <p:blipFill>
          <a:blip r:embed="rId7"/>
          <a:stretch>
            <a:fillRect/>
          </a:stretch>
        </p:blipFill>
        <p:spPr>
          <a:xfrm rot="5400000">
            <a:off x="6044660" y="5244987"/>
            <a:ext cx="4323041" cy="899425"/>
          </a:xfrm>
          <a:prstGeom prst="rect">
            <a:avLst/>
          </a:prstGeom>
        </p:spPr>
      </p:pic>
      <p:pic>
        <p:nvPicPr>
          <p:cNvPr id="16" name="Picture 15"/>
          <p:cNvPicPr>
            <a:picLocks noChangeAspect="1"/>
          </p:cNvPicPr>
          <p:nvPr/>
        </p:nvPicPr>
        <p:blipFill>
          <a:blip r:embed="rId8"/>
          <a:stretch>
            <a:fillRect/>
          </a:stretch>
        </p:blipFill>
        <p:spPr>
          <a:xfrm rot="5400000">
            <a:off x="8808602" y="5012673"/>
            <a:ext cx="3876443" cy="880308"/>
          </a:xfrm>
          <a:prstGeom prst="rect">
            <a:avLst/>
          </a:prstGeom>
        </p:spPr>
      </p:pic>
      <p:pic>
        <p:nvPicPr>
          <p:cNvPr id="17" name="Picture 16"/>
          <p:cNvPicPr>
            <a:picLocks noChangeAspect="1"/>
          </p:cNvPicPr>
          <p:nvPr/>
        </p:nvPicPr>
        <p:blipFill>
          <a:blip r:embed="rId9"/>
          <a:stretch>
            <a:fillRect/>
          </a:stretch>
        </p:blipFill>
        <p:spPr>
          <a:xfrm rot="5400000" flipV="1">
            <a:off x="9845365" y="4989229"/>
            <a:ext cx="3876444" cy="927195"/>
          </a:xfrm>
          <a:prstGeom prst="rect">
            <a:avLst/>
          </a:prstGeom>
        </p:spPr>
      </p:pic>
      <p:pic>
        <p:nvPicPr>
          <p:cNvPr id="18" name="Picture 17"/>
          <p:cNvPicPr>
            <a:picLocks noChangeAspect="1"/>
          </p:cNvPicPr>
          <p:nvPr/>
        </p:nvPicPr>
        <p:blipFill rotWithShape="1">
          <a:blip r:embed="rId10"/>
          <a:srcRect l="26208" t="21636" r="24982" b="27199"/>
          <a:stretch/>
        </p:blipFill>
        <p:spPr>
          <a:xfrm>
            <a:off x="12583222" y="6100443"/>
            <a:ext cx="1724033" cy="1202872"/>
          </a:xfrm>
          <a:prstGeom prst="rect">
            <a:avLst/>
          </a:prstGeom>
        </p:spPr>
      </p:pic>
      <p:pic>
        <p:nvPicPr>
          <p:cNvPr id="19" name="Picture 18"/>
          <p:cNvPicPr>
            <a:picLocks noChangeAspect="1"/>
          </p:cNvPicPr>
          <p:nvPr/>
        </p:nvPicPr>
        <p:blipFill rotWithShape="1">
          <a:blip r:embed="rId11"/>
          <a:srcRect l="8919" t="17136" r="12897" b="12337"/>
          <a:stretch/>
        </p:blipFill>
        <p:spPr>
          <a:xfrm>
            <a:off x="11752677" y="3658770"/>
            <a:ext cx="2554578" cy="2304404"/>
          </a:xfrm>
          <a:prstGeom prst="rect">
            <a:avLst/>
          </a:prstGeom>
        </p:spPr>
      </p:pic>
    </p:spTree>
    <p:extLst>
      <p:ext uri="{BB962C8B-B14F-4D97-AF65-F5344CB8AC3E}">
        <p14:creationId xmlns:p14="http://schemas.microsoft.com/office/powerpoint/2010/main" val="2703349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47</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First Fracture kits</a:t>
            </a:r>
          </a:p>
        </p:txBody>
      </p:sp>
      <p:sp>
        <p:nvSpPr>
          <p:cNvPr id="10" name="Text Placeholder 9"/>
          <p:cNvSpPr>
            <a:spLocks noGrp="1"/>
          </p:cNvSpPr>
          <p:nvPr>
            <p:ph type="body" sz="quarter" idx="12"/>
          </p:nvPr>
        </p:nvSpPr>
        <p:spPr/>
        <p:txBody>
          <a:bodyPr/>
          <a:lstStyle/>
          <a:p>
            <a:pPr>
              <a:defRPr/>
            </a:pPr>
            <a:r>
              <a:rPr lang="en-US" dirty="0">
                <a:solidFill>
                  <a:schemeClr val="tx1"/>
                </a:solidFill>
              </a:rPr>
              <a:t>Kyphon™ Advanced </a:t>
            </a:r>
            <a:r>
              <a:rPr lang="en-US" dirty="0" err="1">
                <a:solidFill>
                  <a:schemeClr val="tx1"/>
                </a:solidFill>
              </a:rPr>
              <a:t>Osteo</a:t>
            </a:r>
            <a:r>
              <a:rPr lang="en-US" dirty="0">
                <a:solidFill>
                  <a:schemeClr val="tx1"/>
                </a:solidFill>
              </a:rPr>
              <a:t> Introducer™ System </a:t>
            </a: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776013820"/>
              </p:ext>
            </p:extLst>
          </p:nvPr>
        </p:nvGraphicFramePr>
        <p:xfrm>
          <a:off x="457200" y="1597025"/>
          <a:ext cx="13716000" cy="2011680"/>
        </p:xfrm>
        <a:graphic>
          <a:graphicData uri="http://schemas.openxmlformats.org/drawingml/2006/table">
            <a:tbl>
              <a:tblPr firstRow="1" bandRow="1">
                <a:tableStyleId>{9D7B26C5-4107-4FEC-AEDC-1716B250A1EF}</a:tableStyleId>
              </a:tblPr>
              <a:tblGrid>
                <a:gridCol w="4038600">
                  <a:extLst>
                    <a:ext uri="{9D8B030D-6E8A-4147-A177-3AD203B41FA5}">
                      <a16:colId xmlns:a16="http://schemas.microsoft.com/office/drawing/2014/main" val="3435195986"/>
                    </a:ext>
                  </a:extLst>
                </a:gridCol>
                <a:gridCol w="1968500">
                  <a:extLst>
                    <a:ext uri="{9D8B030D-6E8A-4147-A177-3AD203B41FA5}">
                      <a16:colId xmlns:a16="http://schemas.microsoft.com/office/drawing/2014/main" val="4010479974"/>
                    </a:ext>
                  </a:extLst>
                </a:gridCol>
                <a:gridCol w="4000500">
                  <a:extLst>
                    <a:ext uri="{9D8B030D-6E8A-4147-A177-3AD203B41FA5}">
                      <a16:colId xmlns:a16="http://schemas.microsoft.com/office/drawing/2014/main" val="2677961070"/>
                    </a:ext>
                  </a:extLst>
                </a:gridCol>
                <a:gridCol w="3708400">
                  <a:extLst>
                    <a:ext uri="{9D8B030D-6E8A-4147-A177-3AD203B41FA5}">
                      <a16:colId xmlns:a16="http://schemas.microsoft.com/office/drawing/2014/main" val="3212575923"/>
                    </a:ext>
                  </a:extLst>
                </a:gridCol>
              </a:tblGrid>
              <a:tr h="370840">
                <a:tc rowSpan="2">
                  <a:txBody>
                    <a:bodyPr/>
                    <a:lstStyle/>
                    <a:p>
                      <a:pPr algn="l">
                        <a:defRPr/>
                      </a:pPr>
                      <a:r>
                        <a:rPr lang="en-US" sz="1800" dirty="0">
                          <a:solidFill>
                            <a:schemeClr val="tx1"/>
                          </a:solidFill>
                        </a:rPr>
                        <a:t>Kyphon™ Advanced </a:t>
                      </a:r>
                      <a:r>
                        <a:rPr lang="en-US" sz="1800" dirty="0" err="1">
                          <a:solidFill>
                            <a:schemeClr val="tx1"/>
                          </a:solidFill>
                        </a:rPr>
                        <a:t>Osteo</a:t>
                      </a:r>
                      <a:r>
                        <a:rPr lang="en-US" sz="1800" dirty="0">
                          <a:solidFill>
                            <a:schemeClr val="tx1"/>
                          </a:solidFill>
                        </a:rPr>
                        <a:t> Introducer™ System </a:t>
                      </a:r>
                    </a:p>
                    <a:p>
                      <a:r>
                        <a:rPr lang="en-US" sz="1800" b="0" dirty="0" err="1"/>
                        <a:t>Jamshidi</a:t>
                      </a:r>
                      <a:r>
                        <a:rPr lang="en-US" sz="1800" b="0" dirty="0"/>
                        <a:t> needles (2)</a:t>
                      </a:r>
                    </a:p>
                    <a:p>
                      <a:r>
                        <a:rPr lang="en-US" sz="1800" b="0" dirty="0"/>
                        <a:t>Guide pins (4 -2 sharp</a:t>
                      </a:r>
                      <a:r>
                        <a:rPr lang="en-US" sz="1800" b="0" baseline="0" dirty="0"/>
                        <a:t> and 2 blunt)</a:t>
                      </a:r>
                    </a:p>
                    <a:p>
                      <a:r>
                        <a:rPr lang="en-US" sz="1800" b="0" baseline="0" dirty="0"/>
                        <a:t>Taupe Advanced </a:t>
                      </a:r>
                      <a:r>
                        <a:rPr lang="en-US" sz="1800" b="0" baseline="0" dirty="0" err="1"/>
                        <a:t>OsteoIntroducer</a:t>
                      </a:r>
                      <a:r>
                        <a:rPr lang="en-US" sz="1800" b="0" baseline="0" dirty="0"/>
                        <a:t> with Cannula (1)</a:t>
                      </a:r>
                    </a:p>
                    <a:p>
                      <a:r>
                        <a:rPr lang="en-US" sz="1800" b="0" baseline="0" dirty="0"/>
                        <a:t>Additional Cannula (1)</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r>
                        <a:rPr lang="en-US" sz="1800" dirty="0"/>
                        <a:t>Precision</a:t>
                      </a:r>
                      <a:r>
                        <a:rPr lang="en-US" sz="1800" baseline="0" dirty="0"/>
                        <a:t> Drill (1)</a:t>
                      </a:r>
                      <a:endParaRPr lang="en-US" sz="18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t>Xpander™ IBT (2) 10/3, 15/3, 20/3</a:t>
                      </a:r>
                    </a:p>
                    <a:p>
                      <a:r>
                        <a:rPr lang="en-US" sz="1800" b="0" dirty="0"/>
                        <a:t>Merit syringes (2) </a:t>
                      </a:r>
                    </a:p>
                    <a:p>
                      <a:r>
                        <a:rPr lang="en-US" sz="1800" b="0" dirty="0"/>
                        <a:t>Locking</a:t>
                      </a:r>
                      <a:r>
                        <a:rPr lang="en-US" sz="1800" b="0" baseline="0" dirty="0"/>
                        <a:t> Syringe (2)</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t>Bone Filler Device (6)</a:t>
                      </a:r>
                    </a:p>
                    <a:p>
                      <a:r>
                        <a:rPr lang="en-US" sz="1800" b="0" dirty="0"/>
                        <a:t>Or</a:t>
                      </a:r>
                    </a:p>
                    <a:p>
                      <a:r>
                        <a:rPr lang="en-US" sz="1800" b="0" dirty="0"/>
                        <a:t>CDS (1</a:t>
                      </a:r>
                      <a:r>
                        <a:rPr lang="en-US" sz="1800" b="0" baseline="0" dirty="0"/>
                        <a:t> gun, 2 cartridges, 2 BFDs)</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0880718"/>
                  </a:ext>
                </a:extLst>
              </a:tr>
              <a:tr h="370840">
                <a:tc vMerge="1">
                  <a:txBody>
                    <a:bodyPr/>
                    <a:lstStyle/>
                    <a:p>
                      <a:endParaRPr lang="en-US" sz="1800" dirty="0"/>
                    </a:p>
                  </a:txBody>
                  <a:tcPr/>
                </a:tc>
                <a:tc vMerge="1">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endParaRPr lang="en-US" sz="1800" b="0" dirty="0"/>
                    </a:p>
                  </a:txBody>
                  <a:tcPr/>
                </a:tc>
                <a:tc>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dirty="0"/>
                        <a:t>Xpander™ II IBT (2) 10/3, 15/3, 20/3</a:t>
                      </a:r>
                    </a:p>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dirty="0"/>
                        <a:t>Kyphon Inflation</a:t>
                      </a:r>
                      <a:r>
                        <a:rPr lang="en-US" sz="1800" b="0" baseline="0" dirty="0"/>
                        <a:t> Syringes (2)</a:t>
                      </a:r>
                    </a:p>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baseline="0" dirty="0"/>
                        <a:t>Locking Syringe (1)</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a:t>Bone Filler Device (6)</a:t>
                      </a:r>
                    </a:p>
                    <a:p>
                      <a:r>
                        <a:rPr lang="en-US" sz="1800" b="0" dirty="0"/>
                        <a:t>Or</a:t>
                      </a:r>
                    </a:p>
                    <a:p>
                      <a:r>
                        <a:rPr lang="en-US" sz="1800" b="0" dirty="0"/>
                        <a:t>CDS (1</a:t>
                      </a:r>
                      <a:r>
                        <a:rPr lang="en-US" sz="1800" b="0" baseline="0" dirty="0"/>
                        <a:t> gun, 2 cartridges, 2 BFDs)</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88298419"/>
                  </a:ext>
                </a:extLst>
              </a:tr>
            </a:tbl>
          </a:graphicData>
        </a:graphic>
      </p:graphicFrame>
      <p:pic>
        <p:nvPicPr>
          <p:cNvPr id="7" name="Picture 6"/>
          <p:cNvPicPr>
            <a:picLocks noChangeAspect="1"/>
          </p:cNvPicPr>
          <p:nvPr/>
        </p:nvPicPr>
        <p:blipFill>
          <a:blip r:embed="rId3"/>
          <a:stretch>
            <a:fillRect/>
          </a:stretch>
        </p:blipFill>
        <p:spPr>
          <a:xfrm rot="5400000" flipV="1">
            <a:off x="9891085" y="5093071"/>
            <a:ext cx="3876444" cy="927195"/>
          </a:xfrm>
          <a:prstGeom prst="rect">
            <a:avLst/>
          </a:prstGeom>
        </p:spPr>
      </p:pic>
      <p:pic>
        <p:nvPicPr>
          <p:cNvPr id="9" name="Picture 8"/>
          <p:cNvPicPr>
            <a:picLocks noChangeAspect="1"/>
          </p:cNvPicPr>
          <p:nvPr/>
        </p:nvPicPr>
        <p:blipFill rotWithShape="1">
          <a:blip r:embed="rId4"/>
          <a:srcRect l="26208" t="21636" r="24982" b="27199"/>
          <a:stretch/>
        </p:blipFill>
        <p:spPr>
          <a:xfrm>
            <a:off x="12628942" y="6204285"/>
            <a:ext cx="1724033" cy="1202872"/>
          </a:xfrm>
          <a:prstGeom prst="rect">
            <a:avLst/>
          </a:prstGeom>
        </p:spPr>
      </p:pic>
      <p:pic>
        <p:nvPicPr>
          <p:cNvPr id="12" name="Picture 11"/>
          <p:cNvPicPr>
            <a:picLocks noChangeAspect="1"/>
          </p:cNvPicPr>
          <p:nvPr/>
        </p:nvPicPr>
        <p:blipFill rotWithShape="1">
          <a:blip r:embed="rId5"/>
          <a:srcRect l="8919" t="17136" r="12897" b="12337"/>
          <a:stretch/>
        </p:blipFill>
        <p:spPr>
          <a:xfrm>
            <a:off x="11798397" y="3762612"/>
            <a:ext cx="2554578" cy="2304404"/>
          </a:xfrm>
          <a:prstGeom prst="rect">
            <a:avLst/>
          </a:prstGeom>
        </p:spPr>
      </p:pic>
      <p:pic>
        <p:nvPicPr>
          <p:cNvPr id="13" name="Picture 12"/>
          <p:cNvPicPr>
            <a:picLocks noChangeAspect="1"/>
          </p:cNvPicPr>
          <p:nvPr/>
        </p:nvPicPr>
        <p:blipFill>
          <a:blip r:embed="rId6"/>
          <a:stretch>
            <a:fillRect/>
          </a:stretch>
        </p:blipFill>
        <p:spPr>
          <a:xfrm rot="5400000">
            <a:off x="3067739" y="5054328"/>
            <a:ext cx="4234861" cy="1004684"/>
          </a:xfrm>
          <a:prstGeom prst="rect">
            <a:avLst/>
          </a:prstGeom>
        </p:spPr>
      </p:pic>
      <p:pic>
        <p:nvPicPr>
          <p:cNvPr id="14" name="Picture 13"/>
          <p:cNvPicPr>
            <a:picLocks noChangeAspect="1"/>
          </p:cNvPicPr>
          <p:nvPr/>
        </p:nvPicPr>
        <p:blipFill>
          <a:blip r:embed="rId7"/>
          <a:stretch>
            <a:fillRect/>
          </a:stretch>
        </p:blipFill>
        <p:spPr>
          <a:xfrm rot="5400000">
            <a:off x="5004536" y="5285083"/>
            <a:ext cx="4405596" cy="713909"/>
          </a:xfrm>
          <a:prstGeom prst="rect">
            <a:avLst/>
          </a:prstGeom>
        </p:spPr>
      </p:pic>
      <p:pic>
        <p:nvPicPr>
          <p:cNvPr id="15" name="Picture 14"/>
          <p:cNvPicPr>
            <a:picLocks noChangeAspect="1"/>
          </p:cNvPicPr>
          <p:nvPr/>
        </p:nvPicPr>
        <p:blipFill>
          <a:blip r:embed="rId8"/>
          <a:stretch>
            <a:fillRect/>
          </a:stretch>
        </p:blipFill>
        <p:spPr>
          <a:xfrm rot="5400000">
            <a:off x="5998940" y="5191648"/>
            <a:ext cx="4323041" cy="899425"/>
          </a:xfrm>
          <a:prstGeom prst="rect">
            <a:avLst/>
          </a:prstGeom>
        </p:spPr>
      </p:pic>
      <p:pic>
        <p:nvPicPr>
          <p:cNvPr id="16" name="Picture 15"/>
          <p:cNvPicPr>
            <a:picLocks noChangeAspect="1"/>
          </p:cNvPicPr>
          <p:nvPr/>
        </p:nvPicPr>
        <p:blipFill>
          <a:blip r:embed="rId9"/>
          <a:stretch>
            <a:fillRect/>
          </a:stretch>
        </p:blipFill>
        <p:spPr>
          <a:xfrm rot="5400000">
            <a:off x="8823842" y="5116516"/>
            <a:ext cx="3876443" cy="880308"/>
          </a:xfrm>
          <a:prstGeom prst="rect">
            <a:avLst/>
          </a:prstGeom>
        </p:spPr>
      </p:pic>
      <p:pic>
        <p:nvPicPr>
          <p:cNvPr id="17" name="Picture 5" descr="Manan Needl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1470" y="4308991"/>
            <a:ext cx="922020" cy="209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Connector 17"/>
          <p:cNvCxnSpPr/>
          <p:nvPr/>
        </p:nvCxnSpPr>
        <p:spPr>
          <a:xfrm flipV="1">
            <a:off x="1938750" y="3827024"/>
            <a:ext cx="0" cy="292608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400000">
            <a:off x="1411558" y="4487413"/>
            <a:ext cx="3301672" cy="1446887"/>
          </a:xfrm>
          <a:prstGeom prst="rect">
            <a:avLst/>
          </a:prstGeom>
        </p:spPr>
      </p:pic>
    </p:spTree>
    <p:extLst>
      <p:ext uri="{BB962C8B-B14F-4D97-AF65-F5344CB8AC3E}">
        <p14:creationId xmlns:p14="http://schemas.microsoft.com/office/powerpoint/2010/main" val="8597644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48</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First fracture kits</a:t>
            </a:r>
          </a:p>
        </p:txBody>
      </p:sp>
      <p:sp>
        <p:nvSpPr>
          <p:cNvPr id="10" name="Text Placeholder 9"/>
          <p:cNvSpPr>
            <a:spLocks noGrp="1"/>
          </p:cNvSpPr>
          <p:nvPr>
            <p:ph type="body" sz="quarter" idx="12"/>
          </p:nvPr>
        </p:nvSpPr>
        <p:spPr/>
        <p:txBody>
          <a:bodyPr/>
          <a:lstStyle/>
          <a:p>
            <a:r>
              <a:rPr lang="en-US" dirty="0"/>
              <a:t>Express™ system</a:t>
            </a:r>
          </a:p>
        </p:txBody>
      </p:sp>
      <p:graphicFrame>
        <p:nvGraphicFramePr>
          <p:cNvPr id="11" name="Content Placeholder 7"/>
          <p:cNvGraphicFramePr>
            <a:graphicFrameLocks/>
          </p:cNvGraphicFramePr>
          <p:nvPr>
            <p:extLst>
              <p:ext uri="{D42A27DB-BD31-4B8C-83A1-F6EECF244321}">
                <p14:modId xmlns:p14="http://schemas.microsoft.com/office/powerpoint/2010/main" val="3528143566"/>
              </p:ext>
            </p:extLst>
          </p:nvPr>
        </p:nvGraphicFramePr>
        <p:xfrm>
          <a:off x="434137" y="1184069"/>
          <a:ext cx="14078655" cy="1828800"/>
        </p:xfrm>
        <a:graphic>
          <a:graphicData uri="http://schemas.openxmlformats.org/drawingml/2006/table">
            <a:tbl>
              <a:tblPr firstRow="1" bandRow="1">
                <a:tableStyleId>{9D7B26C5-4107-4FEC-AEDC-1716B250A1EF}</a:tableStyleId>
              </a:tblPr>
              <a:tblGrid>
                <a:gridCol w="3602144">
                  <a:extLst>
                    <a:ext uri="{9D8B030D-6E8A-4147-A177-3AD203B41FA5}">
                      <a16:colId xmlns:a16="http://schemas.microsoft.com/office/drawing/2014/main" val="2241138566"/>
                    </a:ext>
                  </a:extLst>
                </a:gridCol>
                <a:gridCol w="1902752">
                  <a:extLst>
                    <a:ext uri="{9D8B030D-6E8A-4147-A177-3AD203B41FA5}">
                      <a16:colId xmlns:a16="http://schemas.microsoft.com/office/drawing/2014/main" val="2212734562"/>
                    </a:ext>
                  </a:extLst>
                </a:gridCol>
                <a:gridCol w="3540738">
                  <a:extLst>
                    <a:ext uri="{9D8B030D-6E8A-4147-A177-3AD203B41FA5}">
                      <a16:colId xmlns:a16="http://schemas.microsoft.com/office/drawing/2014/main" val="2784336378"/>
                    </a:ext>
                  </a:extLst>
                </a:gridCol>
                <a:gridCol w="5033021">
                  <a:extLst>
                    <a:ext uri="{9D8B030D-6E8A-4147-A177-3AD203B41FA5}">
                      <a16:colId xmlns:a16="http://schemas.microsoft.com/office/drawing/2014/main" val="816710803"/>
                    </a:ext>
                  </a:extLst>
                </a:gridCol>
              </a:tblGrid>
              <a:tr h="370840">
                <a:tc rowSpan="2">
                  <a:txBody>
                    <a:bodyPr/>
                    <a:lstStyle/>
                    <a:p>
                      <a:r>
                        <a:rPr lang="en-US" sz="1800" b="1" dirty="0"/>
                        <a:t>Express</a:t>
                      </a:r>
                      <a:r>
                        <a:rPr lang="en-US" sz="1800" dirty="0"/>
                        <a:t>™</a:t>
                      </a:r>
                      <a:r>
                        <a:rPr lang="en-US" sz="1800" b="1" dirty="0"/>
                        <a:t> Introducer System</a:t>
                      </a:r>
                    </a:p>
                    <a:p>
                      <a:r>
                        <a:rPr lang="en-US" sz="1800" b="0" dirty="0"/>
                        <a:t>Purple</a:t>
                      </a:r>
                      <a:r>
                        <a:rPr lang="en-US" sz="1800" b="0" baseline="0" dirty="0"/>
                        <a:t> </a:t>
                      </a:r>
                      <a:r>
                        <a:rPr lang="en-US" sz="1800" b="0" dirty="0"/>
                        <a:t>Diamond Tip Introducer (1)</a:t>
                      </a:r>
                    </a:p>
                    <a:p>
                      <a:r>
                        <a:rPr lang="en-US" sz="1800" b="0" dirty="0"/>
                        <a:t>Taupe Bevel Tip Introducer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sz="1800" b="0" dirty="0"/>
                        <a:t>Precision</a:t>
                      </a:r>
                      <a:r>
                        <a:rPr lang="en-US" sz="1800" b="0" baseline="0" dirty="0"/>
                        <a:t> Drill (1)</a:t>
                      </a:r>
                      <a:endParaRPr lang="en-US" sz="18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t>Express™ IBT (2) 10/2, 15/2</a:t>
                      </a:r>
                    </a:p>
                    <a:p>
                      <a:r>
                        <a:rPr lang="en-US" sz="1800" b="0" dirty="0"/>
                        <a:t>Merit syringes (2) </a:t>
                      </a:r>
                    </a:p>
                    <a:p>
                      <a:r>
                        <a:rPr lang="en-US" sz="1800" b="0" dirty="0"/>
                        <a:t>Locking</a:t>
                      </a:r>
                      <a:r>
                        <a:rPr lang="en-US" sz="1800" b="0" baseline="0" dirty="0"/>
                        <a:t> Syringe (2)</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t>Bone Filler Device (8) w/2 long plungers</a:t>
                      </a:r>
                      <a:r>
                        <a:rPr lang="en-US" sz="1800" b="0" baseline="0" dirty="0"/>
                        <a:t> </a:t>
                      </a:r>
                      <a:r>
                        <a:rPr lang="en-US" sz="1800" b="0" dirty="0"/>
                        <a:t>Or</a:t>
                      </a:r>
                    </a:p>
                    <a:p>
                      <a:r>
                        <a:rPr lang="en-US" sz="1800" b="0" dirty="0"/>
                        <a:t>CDS (1</a:t>
                      </a:r>
                      <a:r>
                        <a:rPr lang="en-US" sz="1800" b="0" baseline="0" dirty="0"/>
                        <a:t> gun, 2 cartridges, 2 BFDs, 2 long plungers)</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812114"/>
                  </a:ext>
                </a:extLst>
              </a:tr>
              <a:tr h="370840">
                <a:tc vMerge="1">
                  <a:txBody>
                    <a:bodyPr/>
                    <a:lstStyle/>
                    <a:p>
                      <a:endParaRPr lang="en-US" sz="1800" b="0" dirty="0"/>
                    </a:p>
                  </a:txBody>
                  <a:tcPr/>
                </a:tc>
                <a:tc vMerge="1">
                  <a:txBody>
                    <a:bodyPr/>
                    <a:lstStyle/>
                    <a:p>
                      <a:endParaRPr lang="en-US" sz="1800" b="0" dirty="0"/>
                    </a:p>
                  </a:txBody>
                  <a:tcPr/>
                </a:tc>
                <a:tc>
                  <a:txBody>
                    <a:bodyPr/>
                    <a:lstStyle/>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dirty="0"/>
                        <a:t>Express</a:t>
                      </a:r>
                      <a:r>
                        <a:rPr lang="en-US" sz="1800" dirty="0"/>
                        <a:t>™</a:t>
                      </a:r>
                      <a:r>
                        <a:rPr lang="en-US" sz="1800" b="0" dirty="0"/>
                        <a:t> II IBT (2) 10/2, 15/2, 20/2</a:t>
                      </a:r>
                    </a:p>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dirty="0"/>
                        <a:t>Kyphon Inflation</a:t>
                      </a:r>
                      <a:r>
                        <a:rPr lang="en-US" sz="1800" b="0" baseline="0" dirty="0"/>
                        <a:t> Syringes (2)</a:t>
                      </a:r>
                    </a:p>
                    <a:p>
                      <a:pPr marL="0" marR="0" lvl="0" indent="0" algn="l" defTabSz="548457" rtl="0" eaLnBrk="1" fontAlgn="auto" latinLnBrk="0" hangingPunct="1">
                        <a:lnSpc>
                          <a:spcPct val="100000"/>
                        </a:lnSpc>
                        <a:spcBef>
                          <a:spcPts val="0"/>
                        </a:spcBef>
                        <a:spcAft>
                          <a:spcPts val="0"/>
                        </a:spcAft>
                        <a:buClrTx/>
                        <a:buSzTx/>
                        <a:buFontTx/>
                        <a:buNone/>
                        <a:tabLst/>
                        <a:defRPr/>
                      </a:pPr>
                      <a:r>
                        <a:rPr lang="en-US" sz="1800" b="0" baseline="0" dirty="0"/>
                        <a:t>Locking Syringe (1)</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a:t>Bone Filler Device (8) w/2 long plungers</a:t>
                      </a:r>
                    </a:p>
                    <a:p>
                      <a:r>
                        <a:rPr lang="en-US" sz="1800" b="0" dirty="0"/>
                        <a:t>Or</a:t>
                      </a:r>
                    </a:p>
                    <a:p>
                      <a:r>
                        <a:rPr lang="en-US" sz="1800" b="0" dirty="0"/>
                        <a:t>CDS (1</a:t>
                      </a:r>
                      <a:r>
                        <a:rPr lang="en-US" sz="1800" b="0" baseline="0" dirty="0"/>
                        <a:t> gun, 2 cartridges, 2 BFDs, 2 long plungers)</a:t>
                      </a:r>
                      <a:endParaRPr lang="en-US" sz="18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2274"/>
                  </a:ext>
                </a:extLst>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41790" y="4280056"/>
            <a:ext cx="3305501" cy="1426464"/>
          </a:xfrm>
          <a:prstGeom prst="rect">
            <a:avLst/>
          </a:prstGeom>
        </p:spPr>
      </p:pic>
      <p:pic>
        <p:nvPicPr>
          <p:cNvPr id="21" name="Picture 20"/>
          <p:cNvPicPr>
            <a:picLocks noChangeAspect="1"/>
          </p:cNvPicPr>
          <p:nvPr/>
        </p:nvPicPr>
        <p:blipFill rotWithShape="1">
          <a:blip r:embed="rId4"/>
          <a:srcRect l="26208" t="21636" r="24982" b="27199"/>
          <a:stretch/>
        </p:blipFill>
        <p:spPr>
          <a:xfrm>
            <a:off x="12644182" y="5975685"/>
            <a:ext cx="1724033" cy="1202872"/>
          </a:xfrm>
          <a:prstGeom prst="rect">
            <a:avLst/>
          </a:prstGeom>
        </p:spPr>
      </p:pic>
      <p:pic>
        <p:nvPicPr>
          <p:cNvPr id="24" name="Picture 23"/>
          <p:cNvPicPr>
            <a:picLocks noChangeAspect="1"/>
          </p:cNvPicPr>
          <p:nvPr/>
        </p:nvPicPr>
        <p:blipFill rotWithShape="1">
          <a:blip r:embed="rId5"/>
          <a:srcRect l="8919" t="17136" r="12897" b="12337"/>
          <a:stretch/>
        </p:blipFill>
        <p:spPr>
          <a:xfrm>
            <a:off x="11813637" y="3534012"/>
            <a:ext cx="2554578" cy="2304404"/>
          </a:xfrm>
          <a:prstGeom prst="rect">
            <a:avLst/>
          </a:prstGeom>
        </p:spPr>
      </p:pic>
      <p:grpSp>
        <p:nvGrpSpPr>
          <p:cNvPr id="20" name="Group 19"/>
          <p:cNvGrpSpPr/>
          <p:nvPr/>
        </p:nvGrpSpPr>
        <p:grpSpPr>
          <a:xfrm rot="5400000">
            <a:off x="816975" y="4245145"/>
            <a:ext cx="3384158" cy="1477396"/>
            <a:chOff x="4913666" y="2647448"/>
            <a:chExt cx="2820132" cy="1231163"/>
          </a:xfrm>
        </p:grpSpPr>
        <p:pic>
          <p:nvPicPr>
            <p:cNvPr id="22" name="Picture 21"/>
            <p:cNvPicPr>
              <a:picLocks noChangeAspect="1"/>
            </p:cNvPicPr>
            <p:nvPr/>
          </p:nvPicPr>
          <p:blipFill rotWithShape="1">
            <a:blip r:embed="rId6">
              <a:extLst>
                <a:ext uri="{28A0092B-C50C-407E-A947-70E740481C1C}">
                  <a14:useLocalDpi xmlns:a14="http://schemas.microsoft.com/office/drawing/2010/main" val="0"/>
                </a:ext>
              </a:extLst>
            </a:blip>
            <a:srcRect l="6808" t="24021" r="6651" b="20423"/>
            <a:stretch/>
          </p:blipFill>
          <p:spPr>
            <a:xfrm>
              <a:off x="4913666" y="2647448"/>
              <a:ext cx="2820132" cy="1231163"/>
            </a:xfrm>
            <a:prstGeom prst="rect">
              <a:avLst/>
            </a:prstGeom>
          </p:spPr>
        </p:pic>
        <p:pic>
          <p:nvPicPr>
            <p:cNvPr id="23"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7272335" y="3193191"/>
              <a:ext cx="400051" cy="83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9" name="Picture 28"/>
          <p:cNvPicPr>
            <a:picLocks noChangeAspect="1"/>
          </p:cNvPicPr>
          <p:nvPr/>
        </p:nvPicPr>
        <p:blipFill rotWithShape="1">
          <a:blip r:embed="rId8">
            <a:extLst>
              <a:ext uri="{28A0092B-C50C-407E-A947-70E740481C1C}">
                <a14:useLocalDpi xmlns:a14="http://schemas.microsoft.com/office/drawing/2010/main" val="0"/>
              </a:ext>
            </a:extLst>
          </a:blip>
          <a:srcRect l="-583"/>
          <a:stretch/>
        </p:blipFill>
        <p:spPr>
          <a:xfrm rot="5400000">
            <a:off x="2594527" y="4724024"/>
            <a:ext cx="4422042" cy="1168541"/>
          </a:xfrm>
          <a:prstGeom prst="rect">
            <a:avLst/>
          </a:prstGeom>
        </p:spPr>
      </p:pic>
      <p:pic>
        <p:nvPicPr>
          <p:cNvPr id="30" name="Picture 29"/>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rot="5400000">
            <a:off x="8192623" y="4779539"/>
            <a:ext cx="4323311" cy="958780"/>
          </a:xfrm>
          <a:prstGeom prst="rect">
            <a:avLst/>
          </a:prstGeom>
        </p:spPr>
      </p:pic>
      <p:pic>
        <p:nvPicPr>
          <p:cNvPr id="31" name="Picture 30"/>
          <p:cNvPicPr>
            <a:picLocks noChangeAspect="1"/>
          </p:cNvPicPr>
          <p:nvPr/>
        </p:nvPicPr>
        <p:blipFill rotWithShape="1">
          <a:blip r:embed="rId10"/>
          <a:srcRect l="3419" t="20101" b="41042"/>
          <a:stretch/>
        </p:blipFill>
        <p:spPr>
          <a:xfrm rot="5400000">
            <a:off x="5739199" y="5244548"/>
            <a:ext cx="4585824" cy="553487"/>
          </a:xfrm>
          <a:prstGeom prst="rect">
            <a:avLst/>
          </a:prstGeom>
        </p:spPr>
      </p:pic>
      <p:pic>
        <p:nvPicPr>
          <p:cNvPr id="32" name="Picture 31"/>
          <p:cNvPicPr>
            <a:picLocks noChangeAspect="1"/>
          </p:cNvPicPr>
          <p:nvPr/>
        </p:nvPicPr>
        <p:blipFill rotWithShape="1">
          <a:blip r:embed="rId11"/>
          <a:srcRect t="6381" b="26091"/>
          <a:stretch/>
        </p:blipFill>
        <p:spPr>
          <a:xfrm rot="5400000">
            <a:off x="4778399" y="5164792"/>
            <a:ext cx="4567167" cy="533807"/>
          </a:xfrm>
          <a:prstGeom prst="rect">
            <a:avLst/>
          </a:prstGeom>
        </p:spPr>
      </p:pic>
      <p:pic>
        <p:nvPicPr>
          <p:cNvPr id="33" name="Picture 32"/>
          <p:cNvPicPr>
            <a:picLocks noChangeAspect="1"/>
          </p:cNvPicPr>
          <p:nvPr/>
        </p:nvPicPr>
        <p:blipFill>
          <a:blip r:embed="rId12"/>
          <a:stretch>
            <a:fillRect/>
          </a:stretch>
        </p:blipFill>
        <p:spPr>
          <a:xfrm rot="5400000" flipV="1">
            <a:off x="9400095" y="4879154"/>
            <a:ext cx="4018573" cy="989388"/>
          </a:xfrm>
          <a:prstGeom prst="rect">
            <a:avLst/>
          </a:prstGeom>
        </p:spPr>
      </p:pic>
      <p:pic>
        <p:nvPicPr>
          <p:cNvPr id="34" name="Picture 33"/>
          <p:cNvPicPr>
            <a:picLocks noChangeAspect="1"/>
          </p:cNvPicPr>
          <p:nvPr/>
        </p:nvPicPr>
        <p:blipFill>
          <a:blip r:embed="rId13"/>
          <a:stretch>
            <a:fillRect/>
          </a:stretch>
        </p:blipFill>
        <p:spPr>
          <a:xfrm rot="5400000">
            <a:off x="7572491" y="4979099"/>
            <a:ext cx="3941417" cy="783038"/>
          </a:xfrm>
          <a:prstGeom prst="rect">
            <a:avLst/>
          </a:prstGeom>
        </p:spPr>
      </p:pic>
      <p:pic>
        <p:nvPicPr>
          <p:cNvPr id="35" name="Picture 34"/>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rot="5400000">
            <a:off x="8184310" y="4779539"/>
            <a:ext cx="4323311" cy="958780"/>
          </a:xfrm>
          <a:prstGeom prst="rect">
            <a:avLst/>
          </a:prstGeom>
        </p:spPr>
      </p:pic>
      <p:pic>
        <p:nvPicPr>
          <p:cNvPr id="36" name="Picture 35"/>
          <p:cNvPicPr>
            <a:picLocks noChangeAspect="1"/>
          </p:cNvPicPr>
          <p:nvPr/>
        </p:nvPicPr>
        <p:blipFill rotWithShape="1">
          <a:blip r:embed="rId10"/>
          <a:srcRect l="3419" t="20101" b="41042"/>
          <a:stretch/>
        </p:blipFill>
        <p:spPr>
          <a:xfrm rot="5400000">
            <a:off x="5730886" y="5244548"/>
            <a:ext cx="4585824" cy="553487"/>
          </a:xfrm>
          <a:prstGeom prst="rect">
            <a:avLst/>
          </a:prstGeom>
        </p:spPr>
      </p:pic>
      <p:pic>
        <p:nvPicPr>
          <p:cNvPr id="37" name="Picture 36"/>
          <p:cNvPicPr>
            <a:picLocks noChangeAspect="1"/>
          </p:cNvPicPr>
          <p:nvPr/>
        </p:nvPicPr>
        <p:blipFill rotWithShape="1">
          <a:blip r:embed="rId11"/>
          <a:srcRect t="6381" b="26091"/>
          <a:stretch/>
        </p:blipFill>
        <p:spPr>
          <a:xfrm rot="5400000">
            <a:off x="4770086" y="5164792"/>
            <a:ext cx="4567167" cy="533807"/>
          </a:xfrm>
          <a:prstGeom prst="rect">
            <a:avLst/>
          </a:prstGeom>
        </p:spPr>
      </p:pic>
      <p:pic>
        <p:nvPicPr>
          <p:cNvPr id="38" name="Picture 37"/>
          <p:cNvPicPr>
            <a:picLocks noChangeAspect="1"/>
          </p:cNvPicPr>
          <p:nvPr/>
        </p:nvPicPr>
        <p:blipFill>
          <a:blip r:embed="rId13"/>
          <a:stretch>
            <a:fillRect/>
          </a:stretch>
        </p:blipFill>
        <p:spPr>
          <a:xfrm rot="5400000">
            <a:off x="7564178" y="4979099"/>
            <a:ext cx="3941417" cy="783038"/>
          </a:xfrm>
          <a:prstGeom prst="rect">
            <a:avLst/>
          </a:prstGeom>
        </p:spPr>
      </p:pic>
    </p:spTree>
    <p:extLst>
      <p:ext uri="{BB962C8B-B14F-4D97-AF65-F5344CB8AC3E}">
        <p14:creationId xmlns:p14="http://schemas.microsoft.com/office/powerpoint/2010/main" val="8972877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49</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a:t>Additional Fracture kits</a:t>
            </a:r>
            <a:endParaRPr lang="en-US" dirty="0"/>
          </a:p>
        </p:txBody>
      </p:sp>
      <p:sp>
        <p:nvSpPr>
          <p:cNvPr id="10" name="Text Placeholder 9"/>
          <p:cNvSpPr>
            <a:spLocks noGrp="1"/>
          </p:cNvSpPr>
          <p:nvPr>
            <p:ph type="body" sz="quarter" idx="13"/>
          </p:nvPr>
        </p:nvSpPr>
        <p:spPr/>
        <p:txBody>
          <a:bodyPr/>
          <a:lstStyle/>
          <a:p>
            <a:r>
              <a:rPr lang="en-US"/>
              <a:t>Size 3</a:t>
            </a:r>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1932591190"/>
              </p:ext>
            </p:extLst>
          </p:nvPr>
        </p:nvGraphicFramePr>
        <p:xfrm>
          <a:off x="457200" y="1299407"/>
          <a:ext cx="9626141" cy="1463040"/>
        </p:xfrm>
        <a:graphic>
          <a:graphicData uri="http://schemas.openxmlformats.org/drawingml/2006/table">
            <a:tbl>
              <a:tblPr firstRow="1" bandRow="1">
                <a:tableStyleId>{9D7B26C5-4107-4FEC-AEDC-1716B250A1EF}</a:tableStyleId>
              </a:tblPr>
              <a:tblGrid>
                <a:gridCol w="3312389">
                  <a:extLst>
                    <a:ext uri="{9D8B030D-6E8A-4147-A177-3AD203B41FA5}">
                      <a16:colId xmlns:a16="http://schemas.microsoft.com/office/drawing/2014/main" val="3435195986"/>
                    </a:ext>
                  </a:extLst>
                </a:gridCol>
                <a:gridCol w="3281142">
                  <a:extLst>
                    <a:ext uri="{9D8B030D-6E8A-4147-A177-3AD203B41FA5}">
                      <a16:colId xmlns:a16="http://schemas.microsoft.com/office/drawing/2014/main" val="2677961070"/>
                    </a:ext>
                  </a:extLst>
                </a:gridCol>
                <a:gridCol w="3032610">
                  <a:extLst>
                    <a:ext uri="{9D8B030D-6E8A-4147-A177-3AD203B41FA5}">
                      <a16:colId xmlns:a16="http://schemas.microsoft.com/office/drawing/2014/main" val="3212575923"/>
                    </a:ext>
                  </a:extLst>
                </a:gridCol>
              </a:tblGrid>
              <a:tr h="741680">
                <a:tc>
                  <a:txBody>
                    <a:bodyPr/>
                    <a:lstStyle/>
                    <a:p>
                      <a:r>
                        <a:rPr lang="en-US" sz="1800" b="1" dirty="0"/>
                        <a:t>2 working cannulas</a:t>
                      </a:r>
                      <a:endParaRPr lang="en-US" sz="1800" b="0" dirty="0"/>
                    </a:p>
                  </a:txBody>
                  <a:tcPr marL="53381" marR="533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t>Xpander™ IBT (2) 10/3, 15/3, 20/3</a:t>
                      </a:r>
                    </a:p>
                    <a:p>
                      <a:r>
                        <a:rPr lang="en-US" sz="1800" b="0" dirty="0"/>
                        <a:t>OR</a:t>
                      </a:r>
                    </a:p>
                    <a:p>
                      <a:r>
                        <a:rPr lang="en-US" sz="1800" b="0" dirty="0"/>
                        <a:t>Xpander™ II IBT (2) 10/3, 15/3, 20/3</a:t>
                      </a:r>
                    </a:p>
                  </a:txBody>
                  <a:tcPr marL="53381" marR="533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b="0" dirty="0"/>
                    </a:p>
                    <a:p>
                      <a:endParaRPr lang="en-US" sz="1800" b="0" dirty="0"/>
                    </a:p>
                    <a:p>
                      <a:r>
                        <a:rPr lang="en-US" sz="1800" b="0" dirty="0"/>
                        <a:t>Bone Filler Device (6)</a:t>
                      </a:r>
                    </a:p>
                    <a:p>
                      <a:endParaRPr lang="en-US" sz="1800" b="0" dirty="0"/>
                    </a:p>
                  </a:txBody>
                  <a:tcPr marL="53381" marR="533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0880718"/>
                  </a:ext>
                </a:extLst>
              </a:tr>
            </a:tbl>
          </a:graphicData>
        </a:graphic>
      </p:graphicFrame>
      <p:sp>
        <p:nvSpPr>
          <p:cNvPr id="31" name="Content Placeholder 30"/>
          <p:cNvSpPr>
            <a:spLocks noGrp="1"/>
          </p:cNvSpPr>
          <p:nvPr>
            <p:ph idx="12"/>
          </p:nvPr>
        </p:nvSpPr>
        <p:spPr>
          <a:xfrm>
            <a:off x="10947863" y="1509842"/>
            <a:ext cx="3158835" cy="5623560"/>
          </a:xfrm>
        </p:spPr>
        <p:txBody>
          <a:bodyPr/>
          <a:lstStyle/>
          <a:p>
            <a:pPr marL="0" indent="0">
              <a:buNone/>
            </a:pPr>
            <a:r>
              <a:rPr lang="en-US" dirty="0"/>
              <a:t>You will re-use</a:t>
            </a:r>
          </a:p>
          <a:p>
            <a:pPr lvl="1"/>
            <a:r>
              <a:rPr lang="en-US" dirty="0"/>
              <a:t>Stylets</a:t>
            </a:r>
          </a:p>
          <a:p>
            <a:pPr lvl="1"/>
            <a:r>
              <a:rPr lang="en-US" dirty="0"/>
              <a:t>Precision Drill</a:t>
            </a:r>
          </a:p>
          <a:p>
            <a:pPr lvl="1"/>
            <a:r>
              <a:rPr lang="en-US" dirty="0"/>
              <a:t>Inflation Syringes</a:t>
            </a:r>
          </a:p>
          <a:p>
            <a:pPr lvl="1"/>
            <a:r>
              <a:rPr lang="en-US" dirty="0"/>
              <a:t>Locking Syringes</a:t>
            </a:r>
          </a:p>
        </p:txBody>
      </p:sp>
      <p:pic>
        <p:nvPicPr>
          <p:cNvPr id="14" name="Picture 13"/>
          <p:cNvPicPr>
            <a:picLocks noChangeAspect="1"/>
          </p:cNvPicPr>
          <p:nvPr/>
        </p:nvPicPr>
        <p:blipFill>
          <a:blip r:embed="rId3"/>
          <a:stretch>
            <a:fillRect/>
          </a:stretch>
        </p:blipFill>
        <p:spPr>
          <a:xfrm rot="5400000">
            <a:off x="3352513" y="4884332"/>
            <a:ext cx="4925504" cy="798158"/>
          </a:xfrm>
          <a:prstGeom prst="rect">
            <a:avLst/>
          </a:prstGeom>
        </p:spPr>
      </p:pic>
      <p:pic>
        <p:nvPicPr>
          <p:cNvPr id="15" name="Picture 14"/>
          <p:cNvPicPr>
            <a:picLocks noChangeAspect="1"/>
          </p:cNvPicPr>
          <p:nvPr/>
        </p:nvPicPr>
        <p:blipFill>
          <a:blip r:embed="rId4"/>
          <a:stretch>
            <a:fillRect/>
          </a:stretch>
        </p:blipFill>
        <p:spPr>
          <a:xfrm rot="5400000">
            <a:off x="2083251" y="4750319"/>
            <a:ext cx="4640132" cy="965397"/>
          </a:xfrm>
          <a:prstGeom prst="rect">
            <a:avLst/>
          </a:prstGeom>
        </p:spPr>
      </p:pic>
      <p:pic>
        <p:nvPicPr>
          <p:cNvPr id="16" name="Picture 15"/>
          <p:cNvPicPr>
            <a:picLocks noChangeAspect="1"/>
          </p:cNvPicPr>
          <p:nvPr/>
        </p:nvPicPr>
        <p:blipFill>
          <a:blip r:embed="rId5"/>
          <a:stretch>
            <a:fillRect/>
          </a:stretch>
        </p:blipFill>
        <p:spPr>
          <a:xfrm rot="5400000">
            <a:off x="6024845" y="4597278"/>
            <a:ext cx="4597231" cy="1043993"/>
          </a:xfrm>
          <a:prstGeom prst="rect">
            <a:avLst/>
          </a:prstGeom>
        </p:spPr>
      </p:pic>
      <p:pic>
        <p:nvPicPr>
          <p:cNvPr id="5" name="Picture 4"/>
          <p:cNvPicPr>
            <a:picLocks noChangeAspect="1"/>
          </p:cNvPicPr>
          <p:nvPr/>
        </p:nvPicPr>
        <p:blipFill>
          <a:blip r:embed="rId6"/>
          <a:stretch>
            <a:fillRect/>
          </a:stretch>
        </p:blipFill>
        <p:spPr>
          <a:xfrm rot="5400000">
            <a:off x="-1017698" y="4606205"/>
            <a:ext cx="4564775" cy="1460728"/>
          </a:xfrm>
          <a:prstGeom prst="rect">
            <a:avLst/>
          </a:prstGeom>
        </p:spPr>
      </p:pic>
      <p:pic>
        <p:nvPicPr>
          <p:cNvPr id="32" name="Picture 31"/>
          <p:cNvPicPr>
            <a:picLocks noChangeAspect="1"/>
          </p:cNvPicPr>
          <p:nvPr/>
        </p:nvPicPr>
        <p:blipFill>
          <a:blip r:embed="rId6"/>
          <a:stretch>
            <a:fillRect/>
          </a:stretch>
        </p:blipFill>
        <p:spPr>
          <a:xfrm rot="5400000">
            <a:off x="577191" y="4606205"/>
            <a:ext cx="4564775" cy="1460728"/>
          </a:xfrm>
          <a:prstGeom prst="rect">
            <a:avLst/>
          </a:prstGeom>
        </p:spPr>
      </p:pic>
    </p:spTree>
    <p:extLst>
      <p:ext uri="{BB962C8B-B14F-4D97-AF65-F5344CB8AC3E}">
        <p14:creationId xmlns:p14="http://schemas.microsoft.com/office/powerpoint/2010/main" val="36611934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50</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Additional Fracture kits</a:t>
            </a:r>
          </a:p>
        </p:txBody>
      </p:sp>
      <p:sp>
        <p:nvSpPr>
          <p:cNvPr id="10" name="Text Placeholder 9"/>
          <p:cNvSpPr>
            <a:spLocks noGrp="1"/>
          </p:cNvSpPr>
          <p:nvPr>
            <p:ph type="body" sz="quarter" idx="13"/>
          </p:nvPr>
        </p:nvSpPr>
        <p:spPr/>
        <p:txBody>
          <a:bodyPr/>
          <a:lstStyle/>
          <a:p>
            <a:r>
              <a:rPr lang="en-US" dirty="0"/>
              <a:t>Size 2 (Express™)</a:t>
            </a: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552262757"/>
              </p:ext>
            </p:extLst>
          </p:nvPr>
        </p:nvGraphicFramePr>
        <p:xfrm>
          <a:off x="457199" y="1597025"/>
          <a:ext cx="9035935" cy="1463040"/>
        </p:xfrm>
        <a:graphic>
          <a:graphicData uri="http://schemas.openxmlformats.org/drawingml/2006/table">
            <a:tbl>
              <a:tblPr firstRow="1" bandRow="1">
                <a:tableStyleId>{9D7B26C5-4107-4FEC-AEDC-1716B250A1EF}</a:tableStyleId>
              </a:tblPr>
              <a:tblGrid>
                <a:gridCol w="3106408">
                  <a:extLst>
                    <a:ext uri="{9D8B030D-6E8A-4147-A177-3AD203B41FA5}">
                      <a16:colId xmlns:a16="http://schemas.microsoft.com/office/drawing/2014/main" val="3435195986"/>
                    </a:ext>
                  </a:extLst>
                </a:gridCol>
                <a:gridCol w="3077102">
                  <a:extLst>
                    <a:ext uri="{9D8B030D-6E8A-4147-A177-3AD203B41FA5}">
                      <a16:colId xmlns:a16="http://schemas.microsoft.com/office/drawing/2014/main" val="2677961070"/>
                    </a:ext>
                  </a:extLst>
                </a:gridCol>
                <a:gridCol w="2852425">
                  <a:extLst>
                    <a:ext uri="{9D8B030D-6E8A-4147-A177-3AD203B41FA5}">
                      <a16:colId xmlns:a16="http://schemas.microsoft.com/office/drawing/2014/main" val="3212575923"/>
                    </a:ext>
                  </a:extLst>
                </a:gridCol>
              </a:tblGrid>
              <a:tr h="741680">
                <a:tc>
                  <a:txBody>
                    <a:bodyPr/>
                    <a:lstStyle/>
                    <a:p>
                      <a:r>
                        <a:rPr lang="en-US" sz="1800" b="1" dirty="0"/>
                        <a:t>2 working cannulas</a:t>
                      </a:r>
                      <a:endParaRPr lang="en-US" sz="1800" b="0" dirty="0"/>
                    </a:p>
                  </a:txBody>
                  <a:tcPr marL="53381" marR="533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t>Express™ IBT (2) 10/2, 15/2</a:t>
                      </a:r>
                      <a:r>
                        <a:rPr lang="en-US" sz="1800" b="0" baseline="0" dirty="0"/>
                        <a:t> </a:t>
                      </a:r>
                    </a:p>
                    <a:p>
                      <a:r>
                        <a:rPr lang="en-US" sz="1800" b="0" dirty="0"/>
                        <a:t>OR</a:t>
                      </a:r>
                    </a:p>
                    <a:p>
                      <a:r>
                        <a:rPr lang="en-US" sz="1800" b="0" dirty="0"/>
                        <a:t>Express™ II IBT (2) 10/3, 15/3, 20/3</a:t>
                      </a:r>
                    </a:p>
                  </a:txBody>
                  <a:tcPr marL="53381" marR="533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b="0" dirty="0"/>
                    </a:p>
                    <a:p>
                      <a:endParaRPr lang="en-US" sz="1800" b="0" dirty="0"/>
                    </a:p>
                    <a:p>
                      <a:r>
                        <a:rPr lang="en-US" sz="1800" b="0" dirty="0"/>
                        <a:t>Bone Filler Device (8) and 2 long plungers</a:t>
                      </a:r>
                    </a:p>
                    <a:p>
                      <a:endParaRPr lang="en-US" sz="1800" b="0" dirty="0"/>
                    </a:p>
                  </a:txBody>
                  <a:tcPr marL="53381" marR="5338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0880718"/>
                  </a:ext>
                </a:extLst>
              </a:tr>
            </a:tbl>
          </a:graphicData>
        </a:graphic>
      </p:graphicFrame>
      <p:sp>
        <p:nvSpPr>
          <p:cNvPr id="31" name="Content Placeholder 30"/>
          <p:cNvSpPr>
            <a:spLocks noGrp="1"/>
          </p:cNvSpPr>
          <p:nvPr>
            <p:ph idx="12"/>
          </p:nvPr>
        </p:nvSpPr>
        <p:spPr>
          <a:xfrm>
            <a:off x="10498974" y="1597025"/>
            <a:ext cx="3391592" cy="5623560"/>
          </a:xfrm>
        </p:spPr>
        <p:txBody>
          <a:bodyPr/>
          <a:lstStyle/>
          <a:p>
            <a:pPr marL="0" indent="0">
              <a:buNone/>
            </a:pPr>
            <a:r>
              <a:rPr lang="en-US" dirty="0"/>
              <a:t>You will re-use</a:t>
            </a:r>
          </a:p>
          <a:p>
            <a:pPr lvl="1"/>
            <a:r>
              <a:rPr lang="en-US" dirty="0"/>
              <a:t>Stylets</a:t>
            </a:r>
          </a:p>
          <a:p>
            <a:pPr lvl="1"/>
            <a:r>
              <a:rPr lang="en-US" dirty="0"/>
              <a:t>Precision Drill</a:t>
            </a:r>
          </a:p>
          <a:p>
            <a:pPr lvl="1"/>
            <a:r>
              <a:rPr lang="en-US" dirty="0"/>
              <a:t>Inflation Syringes</a:t>
            </a:r>
          </a:p>
          <a:p>
            <a:pPr lvl="1"/>
            <a:r>
              <a:rPr lang="en-US" dirty="0"/>
              <a:t>Locking syringes</a:t>
            </a:r>
          </a:p>
        </p:txBody>
      </p:sp>
      <p:pic>
        <p:nvPicPr>
          <p:cNvPr id="9" name="Picture 8"/>
          <p:cNvPicPr>
            <a:picLocks noChangeAspect="1"/>
          </p:cNvPicPr>
          <p:nvPr/>
        </p:nvPicPr>
        <p:blipFill>
          <a:blip r:embed="rId3"/>
          <a:stretch>
            <a:fillRect/>
          </a:stretch>
        </p:blipFill>
        <p:spPr>
          <a:xfrm rot="5400000">
            <a:off x="-1138323" y="4506365"/>
            <a:ext cx="4253823" cy="1361223"/>
          </a:xfrm>
          <a:prstGeom prst="rect">
            <a:avLst/>
          </a:prstGeom>
        </p:spPr>
      </p:pic>
      <p:pic>
        <p:nvPicPr>
          <p:cNvPr id="17" name="Picture 16"/>
          <p:cNvPicPr>
            <a:picLocks noChangeAspect="1"/>
          </p:cNvPicPr>
          <p:nvPr/>
        </p:nvPicPr>
        <p:blipFill>
          <a:blip r:embed="rId3"/>
          <a:stretch>
            <a:fillRect/>
          </a:stretch>
        </p:blipFill>
        <p:spPr>
          <a:xfrm rot="5400000">
            <a:off x="95676" y="4506365"/>
            <a:ext cx="4253823" cy="1361223"/>
          </a:xfrm>
          <a:prstGeom prst="rect">
            <a:avLst/>
          </a:prstGeom>
        </p:spPr>
      </p:pic>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rot="5400000">
            <a:off x="6460167" y="4516640"/>
            <a:ext cx="4323311" cy="958780"/>
          </a:xfrm>
          <a:prstGeom prst="rect">
            <a:avLst/>
          </a:prstGeom>
        </p:spPr>
      </p:pic>
      <p:pic>
        <p:nvPicPr>
          <p:cNvPr id="19" name="Picture 18"/>
          <p:cNvPicPr>
            <a:picLocks noChangeAspect="1"/>
          </p:cNvPicPr>
          <p:nvPr/>
        </p:nvPicPr>
        <p:blipFill rotWithShape="1">
          <a:blip r:embed="rId5"/>
          <a:srcRect l="3419" t="20101" b="41042"/>
          <a:stretch/>
        </p:blipFill>
        <p:spPr>
          <a:xfrm rot="5400000">
            <a:off x="3044236" y="5093875"/>
            <a:ext cx="4585824" cy="553487"/>
          </a:xfrm>
          <a:prstGeom prst="rect">
            <a:avLst/>
          </a:prstGeom>
        </p:spPr>
      </p:pic>
      <p:pic>
        <p:nvPicPr>
          <p:cNvPr id="21" name="Picture 20"/>
          <p:cNvPicPr>
            <a:picLocks noChangeAspect="1"/>
          </p:cNvPicPr>
          <p:nvPr/>
        </p:nvPicPr>
        <p:blipFill rotWithShape="1">
          <a:blip r:embed="rId6"/>
          <a:srcRect t="6381" b="26091"/>
          <a:stretch/>
        </p:blipFill>
        <p:spPr>
          <a:xfrm rot="5400000">
            <a:off x="1807544" y="4992025"/>
            <a:ext cx="4567167" cy="533807"/>
          </a:xfrm>
          <a:prstGeom prst="rect">
            <a:avLst/>
          </a:prstGeom>
        </p:spPr>
      </p:pic>
      <p:pic>
        <p:nvPicPr>
          <p:cNvPr id="22" name="Picture 21"/>
          <p:cNvPicPr>
            <a:picLocks noChangeAspect="1"/>
          </p:cNvPicPr>
          <p:nvPr/>
        </p:nvPicPr>
        <p:blipFill>
          <a:blip r:embed="rId7"/>
          <a:stretch>
            <a:fillRect/>
          </a:stretch>
        </p:blipFill>
        <p:spPr>
          <a:xfrm rot="5400000">
            <a:off x="5341225" y="4795457"/>
            <a:ext cx="3941417" cy="783038"/>
          </a:xfrm>
          <a:prstGeom prst="rect">
            <a:avLst/>
          </a:prstGeom>
        </p:spPr>
      </p:pic>
    </p:spTree>
    <p:extLst>
      <p:ext uri="{BB962C8B-B14F-4D97-AF65-F5344CB8AC3E}">
        <p14:creationId xmlns:p14="http://schemas.microsoft.com/office/powerpoint/2010/main" val="14124711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defTabSz="1463040"/>
            <a:fld id="{A3032E39-2DD7-6341-87B9-9AB98FE36691}" type="slidenum">
              <a:rPr lang="en-US">
                <a:solidFill>
                  <a:srgbClr val="FFFFFF"/>
                </a:solidFill>
                <a:latin typeface="Effra"/>
              </a:rPr>
              <a:pPr defTabSz="1463040"/>
              <a:t>51</a:t>
            </a:fld>
            <a:endParaRPr lang="en-US" dirty="0">
              <a:solidFill>
                <a:srgbClr val="FFFFFF"/>
              </a:solidFill>
              <a:latin typeface="Effra"/>
            </a:endParaRPr>
          </a:p>
        </p:txBody>
      </p:sp>
      <p:sp>
        <p:nvSpPr>
          <p:cNvPr id="3" name="Footer Placeholder 2"/>
          <p:cNvSpPr>
            <a:spLocks noGrp="1"/>
          </p:cNvSpPr>
          <p:nvPr>
            <p:ph type="ftr" sz="quarter" idx="10"/>
          </p:nvPr>
        </p:nvSpPr>
        <p:spPr/>
        <p:txBody>
          <a:bodyPr/>
          <a:lstStyle/>
          <a:p>
            <a:pPr defTabSz="1463040"/>
            <a:r>
              <a:rPr lang="en-US">
                <a:solidFill>
                  <a:srgbClr val="FFFFFF"/>
                </a:solidFill>
                <a:latin typeface="Effra"/>
              </a:rPr>
              <a:t>PMD020227-1.0 | © 2017 Medtronic Inc. All Rights Reserved.</a:t>
            </a:r>
            <a:endParaRPr lang="en-US" dirty="0">
              <a:solidFill>
                <a:srgbClr val="FFFFFF"/>
              </a:solidFill>
              <a:latin typeface="Effra"/>
            </a:endParaRPr>
          </a:p>
        </p:txBody>
      </p:sp>
      <p:sp>
        <p:nvSpPr>
          <p:cNvPr id="4" name="Title 3"/>
          <p:cNvSpPr>
            <a:spLocks noGrp="1"/>
          </p:cNvSpPr>
          <p:nvPr>
            <p:ph type="title"/>
          </p:nvPr>
        </p:nvSpPr>
        <p:spPr/>
        <p:txBody>
          <a:bodyPr/>
          <a:lstStyle/>
          <a:p>
            <a:r>
              <a:rPr lang="en-US" dirty="0"/>
              <a:t>Express II and Express: size 2 	</a:t>
            </a:r>
          </a:p>
        </p:txBody>
      </p:sp>
      <p:sp>
        <p:nvSpPr>
          <p:cNvPr id="5" name="Text Placeholder 4"/>
          <p:cNvSpPr>
            <a:spLocks noGrp="1"/>
          </p:cNvSpPr>
          <p:nvPr>
            <p:ph type="body" sz="quarter" idx="13"/>
          </p:nvPr>
        </p:nvSpPr>
        <p:spPr/>
        <p:txBody>
          <a:bodyPr/>
          <a:lstStyle/>
          <a:p>
            <a:r>
              <a:rPr lang="en-US" dirty="0"/>
              <a:t>Comparison</a:t>
            </a:r>
          </a:p>
        </p:txBody>
      </p:sp>
      <p:graphicFrame>
        <p:nvGraphicFramePr>
          <p:cNvPr id="9" name="Content Placeholder 7"/>
          <p:cNvGraphicFramePr>
            <a:graphicFrameLocks noGrp="1"/>
          </p:cNvGraphicFramePr>
          <p:nvPr>
            <p:ph idx="1"/>
            <p:extLst>
              <p:ext uri="{D42A27DB-BD31-4B8C-83A1-F6EECF244321}">
                <p14:modId xmlns:p14="http://schemas.microsoft.com/office/powerpoint/2010/main" val="3576899052"/>
              </p:ext>
            </p:extLst>
          </p:nvPr>
        </p:nvGraphicFramePr>
        <p:xfrm>
          <a:off x="523701" y="1191718"/>
          <a:ext cx="13433368" cy="3579787"/>
        </p:xfrm>
        <a:graphic>
          <a:graphicData uri="http://schemas.openxmlformats.org/drawingml/2006/table">
            <a:tbl>
              <a:tblPr firstRow="1" bandRow="1">
                <a:tableStyleId>{5C22544A-7EE6-4342-B048-85BDC9FD1C3A}</a:tableStyleId>
              </a:tblPr>
              <a:tblGrid>
                <a:gridCol w="1940377">
                  <a:extLst>
                    <a:ext uri="{9D8B030D-6E8A-4147-A177-3AD203B41FA5}">
                      <a16:colId xmlns:a16="http://schemas.microsoft.com/office/drawing/2014/main" val="20000"/>
                    </a:ext>
                  </a:extLst>
                </a:gridCol>
                <a:gridCol w="1246467">
                  <a:extLst>
                    <a:ext uri="{9D8B030D-6E8A-4147-A177-3AD203B41FA5}">
                      <a16:colId xmlns:a16="http://schemas.microsoft.com/office/drawing/2014/main" val="20001"/>
                    </a:ext>
                  </a:extLst>
                </a:gridCol>
                <a:gridCol w="1546822">
                  <a:extLst>
                    <a:ext uri="{9D8B030D-6E8A-4147-A177-3AD203B41FA5}">
                      <a16:colId xmlns:a16="http://schemas.microsoft.com/office/drawing/2014/main" val="20002"/>
                    </a:ext>
                  </a:extLst>
                </a:gridCol>
                <a:gridCol w="1761593">
                  <a:extLst>
                    <a:ext uri="{9D8B030D-6E8A-4147-A177-3AD203B41FA5}">
                      <a16:colId xmlns:a16="http://schemas.microsoft.com/office/drawing/2014/main" val="20003"/>
                    </a:ext>
                  </a:extLst>
                </a:gridCol>
                <a:gridCol w="1883973">
                  <a:extLst>
                    <a:ext uri="{9D8B030D-6E8A-4147-A177-3AD203B41FA5}">
                      <a16:colId xmlns:a16="http://schemas.microsoft.com/office/drawing/2014/main" val="20004"/>
                    </a:ext>
                  </a:extLst>
                </a:gridCol>
                <a:gridCol w="2128057">
                  <a:extLst>
                    <a:ext uri="{9D8B030D-6E8A-4147-A177-3AD203B41FA5}">
                      <a16:colId xmlns:a16="http://schemas.microsoft.com/office/drawing/2014/main" val="20005"/>
                    </a:ext>
                  </a:extLst>
                </a:gridCol>
                <a:gridCol w="2926079">
                  <a:extLst>
                    <a:ext uri="{9D8B030D-6E8A-4147-A177-3AD203B41FA5}">
                      <a16:colId xmlns:a16="http://schemas.microsoft.com/office/drawing/2014/main" val="20006"/>
                    </a:ext>
                  </a:extLst>
                </a:gridCol>
              </a:tblGrid>
              <a:tr h="786711">
                <a:tc>
                  <a:txBody>
                    <a:bodyPr/>
                    <a:lstStyle/>
                    <a:p>
                      <a:r>
                        <a:rPr lang="en-US" sz="2000" dirty="0"/>
                        <a:t>Product</a:t>
                      </a:r>
                    </a:p>
                  </a:txBody>
                  <a:tcPr marL="146304" marR="146304" marT="73152" marB="73152"/>
                </a:tc>
                <a:tc>
                  <a:txBody>
                    <a:bodyPr/>
                    <a:lstStyle/>
                    <a:p>
                      <a:r>
                        <a:rPr lang="en-US" sz="2000" dirty="0"/>
                        <a:t>IBT Size</a:t>
                      </a:r>
                    </a:p>
                  </a:txBody>
                  <a:tcPr marL="146304" marR="146304" marT="73152" marB="73152"/>
                </a:tc>
                <a:tc>
                  <a:txBody>
                    <a:bodyPr/>
                    <a:lstStyle/>
                    <a:p>
                      <a:r>
                        <a:rPr lang="en-US" sz="2000" dirty="0"/>
                        <a:t>Initial Length</a:t>
                      </a:r>
                    </a:p>
                  </a:txBody>
                  <a:tcPr marL="146304" marR="146304" marT="73152" marB="73152"/>
                </a:tc>
                <a:tc>
                  <a:txBody>
                    <a:bodyPr/>
                    <a:lstStyle/>
                    <a:p>
                      <a:r>
                        <a:rPr lang="en-US" sz="2000" dirty="0"/>
                        <a:t>Max</a:t>
                      </a:r>
                      <a:r>
                        <a:rPr lang="en-US" sz="2000" baseline="0" dirty="0"/>
                        <a:t> </a:t>
                      </a:r>
                      <a:r>
                        <a:rPr lang="en-US" sz="2000" dirty="0"/>
                        <a:t>Volume</a:t>
                      </a:r>
                    </a:p>
                  </a:txBody>
                  <a:tcPr marL="146304" marR="146304" marT="73152" marB="73152"/>
                </a:tc>
                <a:tc>
                  <a:txBody>
                    <a:bodyPr/>
                    <a:lstStyle/>
                    <a:p>
                      <a:r>
                        <a:rPr lang="en-US" sz="2000" dirty="0"/>
                        <a:t>Max Pressure</a:t>
                      </a:r>
                    </a:p>
                  </a:txBody>
                  <a:tcPr marL="146304" marR="146304" marT="73152" marB="73152"/>
                </a:tc>
                <a:tc>
                  <a:txBody>
                    <a:bodyPr/>
                    <a:lstStyle/>
                    <a:p>
                      <a:r>
                        <a:rPr lang="en-US" sz="2000" dirty="0"/>
                        <a:t>Introducer Size</a:t>
                      </a:r>
                    </a:p>
                  </a:txBody>
                  <a:tcPr marL="146304" marR="146304" marT="73152" marB="73152"/>
                </a:tc>
                <a:tc>
                  <a:txBody>
                    <a:bodyPr/>
                    <a:lstStyle/>
                    <a:p>
                      <a:r>
                        <a:rPr lang="en-US" sz="2000" dirty="0"/>
                        <a:t>Strength</a:t>
                      </a:r>
                    </a:p>
                  </a:txBody>
                  <a:tcPr marL="146304" marR="146304" marT="73152" marB="73152"/>
                </a:tc>
                <a:extLst>
                  <a:ext uri="{0D108BD9-81ED-4DB2-BD59-A6C34878D82A}">
                    <a16:rowId xmlns:a16="http://schemas.microsoft.com/office/drawing/2014/main" val="10000"/>
                  </a:ext>
                </a:extLst>
              </a:tr>
              <a:tr h="1296786">
                <a:tc>
                  <a:txBody>
                    <a:bodyPr/>
                    <a:lstStyle/>
                    <a:p>
                      <a:r>
                        <a:rPr lang="en-US" sz="2000" dirty="0"/>
                        <a:t>Express</a:t>
                      </a:r>
                      <a:r>
                        <a:rPr lang="en-US" sz="2000" baseline="0" dirty="0"/>
                        <a:t> II</a:t>
                      </a:r>
                      <a:endParaRPr lang="en-US" sz="2000" dirty="0"/>
                    </a:p>
                  </a:txBody>
                  <a:tcPr marL="146304" marR="146304" marT="73152" marB="73152" anchor="ctr"/>
                </a:tc>
                <a:tc>
                  <a:txBody>
                    <a:bodyPr/>
                    <a:lstStyle/>
                    <a:p>
                      <a:r>
                        <a:rPr lang="en-US" sz="2000" dirty="0"/>
                        <a:t>10/2</a:t>
                      </a:r>
                    </a:p>
                    <a:p>
                      <a:r>
                        <a:rPr lang="en-US" sz="2000" dirty="0"/>
                        <a:t>15/2</a:t>
                      </a:r>
                    </a:p>
                    <a:p>
                      <a:r>
                        <a:rPr lang="en-US" sz="2000" dirty="0"/>
                        <a:t>20/2</a:t>
                      </a:r>
                    </a:p>
                  </a:txBody>
                  <a:tcPr marL="146304" marR="146304" marT="73152" marB="73152" anchor="ctr"/>
                </a:tc>
                <a:tc>
                  <a:txBody>
                    <a:bodyPr/>
                    <a:lstStyle/>
                    <a:p>
                      <a:r>
                        <a:rPr lang="en-US" sz="2000" dirty="0"/>
                        <a:t>10 mm</a:t>
                      </a:r>
                    </a:p>
                    <a:p>
                      <a:r>
                        <a:rPr lang="en-US" sz="2000" dirty="0"/>
                        <a:t>15 mm</a:t>
                      </a:r>
                    </a:p>
                    <a:p>
                      <a:r>
                        <a:rPr lang="en-US" sz="2000" dirty="0"/>
                        <a:t>20 mm</a:t>
                      </a:r>
                    </a:p>
                  </a:txBody>
                  <a:tcPr marL="146304" marR="146304" marT="73152" marB="73152" anchor="ctr"/>
                </a:tc>
                <a:tc>
                  <a:txBody>
                    <a:bodyPr/>
                    <a:lstStyle/>
                    <a:p>
                      <a:r>
                        <a:rPr lang="en-US" sz="2000" dirty="0"/>
                        <a:t>3 cc</a:t>
                      </a:r>
                    </a:p>
                    <a:p>
                      <a:r>
                        <a:rPr lang="en-US" sz="2000" dirty="0"/>
                        <a:t>4 cc</a:t>
                      </a:r>
                    </a:p>
                    <a:p>
                      <a:r>
                        <a:rPr lang="en-US" sz="2000" dirty="0"/>
                        <a:t>5 cc</a:t>
                      </a:r>
                    </a:p>
                  </a:txBody>
                  <a:tcPr marL="146304" marR="146304" marT="73152" marB="73152" anchor="ctr"/>
                </a:tc>
                <a:tc>
                  <a:txBody>
                    <a:bodyPr/>
                    <a:lstStyle/>
                    <a:p>
                      <a:r>
                        <a:rPr lang="en-US" sz="2000" dirty="0"/>
                        <a:t>700 psi</a:t>
                      </a:r>
                    </a:p>
                  </a:txBody>
                  <a:tcPr marL="146304" marR="146304" marT="73152" marB="73152" anchor="ctr"/>
                </a:tc>
                <a:tc>
                  <a:txBody>
                    <a:bodyPr/>
                    <a:lstStyle/>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cs typeface="Effra"/>
                        </a:rPr>
                        <a:t>10 gauge </a:t>
                      </a:r>
                    </a:p>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cs typeface="Effra"/>
                        </a:rPr>
                        <a:t>3.7 mm</a:t>
                      </a:r>
                    </a:p>
                  </a:txBody>
                  <a:tcPr marL="146304" marR="146304" marT="73152" marB="73152" anchor="ctr"/>
                </a:tc>
                <a:tc>
                  <a:txBody>
                    <a:bodyPr/>
                    <a:lstStyle/>
                    <a:p>
                      <a:pPr marL="285750" indent="-285750">
                        <a:buFont typeface="Wingdings" panose="05000000000000000000" pitchFamily="2" charset="2"/>
                        <a:buChar char="§"/>
                      </a:pPr>
                      <a:r>
                        <a:rPr lang="en-US" sz="2000" dirty="0"/>
                        <a:t>Stronger</a:t>
                      </a:r>
                    </a:p>
                    <a:p>
                      <a:pPr marL="285750" indent="-285750">
                        <a:buFont typeface="Wingdings" panose="05000000000000000000" pitchFamily="2" charset="2"/>
                        <a:buChar char="§"/>
                      </a:pPr>
                      <a:r>
                        <a:rPr lang="en-US" sz="2000" dirty="0"/>
                        <a:t>Less</a:t>
                      </a:r>
                      <a:r>
                        <a:rPr lang="en-US" sz="2000" baseline="0" dirty="0"/>
                        <a:t> Compliant</a:t>
                      </a:r>
                    </a:p>
                  </a:txBody>
                  <a:tcPr marL="146304" marR="146304" marT="73152" marB="73152" anchor="ctr"/>
                </a:tc>
                <a:extLst>
                  <a:ext uri="{0D108BD9-81ED-4DB2-BD59-A6C34878D82A}">
                    <a16:rowId xmlns:a16="http://schemas.microsoft.com/office/drawing/2014/main" val="10001"/>
                  </a:ext>
                </a:extLst>
              </a:tr>
              <a:tr h="1496290">
                <a:tc>
                  <a:txBody>
                    <a:bodyPr/>
                    <a:lstStyle/>
                    <a:p>
                      <a:r>
                        <a:rPr lang="en-US" sz="2000" dirty="0"/>
                        <a:t>Express</a:t>
                      </a:r>
                    </a:p>
                  </a:txBody>
                  <a:tcPr marL="146304" marR="146304" marT="73152" marB="73152" anchor="ctr"/>
                </a:tc>
                <a:tc>
                  <a:txBody>
                    <a:bodyPr/>
                    <a:lstStyle/>
                    <a:p>
                      <a:r>
                        <a:rPr lang="en-US" sz="2000" dirty="0"/>
                        <a:t>10/2</a:t>
                      </a:r>
                    </a:p>
                    <a:p>
                      <a:r>
                        <a:rPr lang="en-US" sz="2000" dirty="0"/>
                        <a:t>15/2</a:t>
                      </a:r>
                    </a:p>
                  </a:txBody>
                  <a:tcPr marL="146304" marR="146304" marT="73152" marB="73152" anchor="ctr"/>
                </a:tc>
                <a:tc>
                  <a:txBody>
                    <a:bodyPr/>
                    <a:lstStyle/>
                    <a:p>
                      <a:r>
                        <a:rPr lang="en-US" sz="2000" dirty="0"/>
                        <a:t>10/3</a:t>
                      </a:r>
                    </a:p>
                    <a:p>
                      <a:r>
                        <a:rPr lang="en-US" sz="2000" dirty="0"/>
                        <a:t>15/3</a:t>
                      </a:r>
                    </a:p>
                    <a:p>
                      <a:r>
                        <a:rPr lang="en-US" sz="2000" dirty="0"/>
                        <a:t>20/3</a:t>
                      </a:r>
                    </a:p>
                  </a:txBody>
                  <a:tcPr marL="146304" marR="146304" marT="73152" marB="73152" anchor="ctr"/>
                </a:tc>
                <a:tc>
                  <a:txBody>
                    <a:bodyPr/>
                    <a:lstStyle/>
                    <a:p>
                      <a:r>
                        <a:rPr lang="en-US" sz="2000" dirty="0"/>
                        <a:t>4 cc</a:t>
                      </a:r>
                    </a:p>
                    <a:p>
                      <a:r>
                        <a:rPr lang="en-US" sz="2000" dirty="0"/>
                        <a:t>5 cc</a:t>
                      </a:r>
                    </a:p>
                  </a:txBody>
                  <a:tcPr marL="146304" marR="146304" marT="73152" marB="73152" anchor="ctr"/>
                </a:tc>
                <a:tc>
                  <a:txBody>
                    <a:bodyPr/>
                    <a:lstStyle/>
                    <a:p>
                      <a:r>
                        <a:rPr lang="en-US" sz="2000" dirty="0"/>
                        <a:t>400 psi</a:t>
                      </a:r>
                    </a:p>
                  </a:txBody>
                  <a:tcPr marL="146304" marR="146304" marT="73152" marB="73152" anchor="ctr"/>
                </a:tc>
                <a:tc>
                  <a:txBody>
                    <a:bodyPr/>
                    <a:lstStyle/>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cs typeface="Effra"/>
                        </a:rPr>
                        <a:t>10 gauge </a:t>
                      </a:r>
                    </a:p>
                    <a:p>
                      <a:pPr marL="0" marR="0" indent="0" algn="l" defTabSz="342786" rtl="0" eaLnBrk="1" fontAlgn="auto" latinLnBrk="0" hangingPunct="1">
                        <a:lnSpc>
                          <a:spcPct val="100000"/>
                        </a:lnSpc>
                        <a:spcBef>
                          <a:spcPts val="0"/>
                        </a:spcBef>
                        <a:spcAft>
                          <a:spcPts val="0"/>
                        </a:spcAft>
                        <a:buClrTx/>
                        <a:buSzTx/>
                        <a:buFontTx/>
                        <a:buNone/>
                        <a:tabLst/>
                        <a:defRPr/>
                      </a:pPr>
                      <a:r>
                        <a:rPr lang="en-US" sz="2000" dirty="0">
                          <a:cs typeface="Effra"/>
                        </a:rPr>
                        <a:t>3.7 mm</a:t>
                      </a:r>
                    </a:p>
                  </a:txBody>
                  <a:tcPr marL="146304" marR="146304" marT="73152" marB="73152" anchor="ctr"/>
                </a:tc>
                <a:tc>
                  <a:txBody>
                    <a:bodyPr/>
                    <a:lstStyle/>
                    <a:p>
                      <a:pPr marL="285750" indent="-285750">
                        <a:buFont typeface="Wingdings" panose="05000000000000000000" pitchFamily="2" charset="2"/>
                        <a:buChar char="§"/>
                      </a:pPr>
                      <a:r>
                        <a:rPr lang="en-US" sz="2000" dirty="0"/>
                        <a:t>Weaker (Than II)</a:t>
                      </a:r>
                    </a:p>
                    <a:p>
                      <a:pPr marL="285750" indent="-285750">
                        <a:buFont typeface="Wingdings" panose="05000000000000000000" pitchFamily="2" charset="2"/>
                        <a:buChar char="§"/>
                      </a:pPr>
                      <a:r>
                        <a:rPr lang="en-US" sz="2000" dirty="0"/>
                        <a:t>Less</a:t>
                      </a:r>
                      <a:r>
                        <a:rPr lang="en-US" sz="2000" baseline="0" dirty="0"/>
                        <a:t> Compliant</a:t>
                      </a:r>
                    </a:p>
                  </a:txBody>
                  <a:tcPr marL="146304" marR="146304" marT="73152" marB="73152" anchor="ctr"/>
                </a:tc>
                <a:extLst>
                  <a:ext uri="{0D108BD9-81ED-4DB2-BD59-A6C34878D82A}">
                    <a16:rowId xmlns:a16="http://schemas.microsoft.com/office/drawing/2014/main" val="10002"/>
                  </a:ext>
                </a:extLst>
              </a:tr>
            </a:tbl>
          </a:graphicData>
        </a:graphic>
      </p:graphicFrame>
      <p:pic>
        <p:nvPicPr>
          <p:cNvPr id="8" name="Picture 7"/>
          <p:cNvPicPr>
            <a:picLocks noChangeAspect="1"/>
          </p:cNvPicPr>
          <p:nvPr/>
        </p:nvPicPr>
        <p:blipFill rotWithShape="1">
          <a:blip r:embed="rId3"/>
          <a:srcRect l="2008" t="9733" b="44522"/>
          <a:stretch/>
        </p:blipFill>
        <p:spPr>
          <a:xfrm>
            <a:off x="2867891" y="6242859"/>
            <a:ext cx="12067980" cy="1172094"/>
          </a:xfrm>
          <a:prstGeom prst="rect">
            <a:avLst/>
          </a:prstGeom>
        </p:spPr>
      </p:pic>
      <p:pic>
        <p:nvPicPr>
          <p:cNvPr id="11" name="Picture 10"/>
          <p:cNvPicPr>
            <a:picLocks noChangeAspect="1"/>
          </p:cNvPicPr>
          <p:nvPr/>
        </p:nvPicPr>
        <p:blipFill rotWithShape="1">
          <a:blip r:embed="rId4"/>
          <a:srcRect l="5854" t="16767" r="6229" b="41273"/>
          <a:stretch/>
        </p:blipFill>
        <p:spPr>
          <a:xfrm>
            <a:off x="914400" y="4941308"/>
            <a:ext cx="11147368" cy="1596044"/>
          </a:xfrm>
          <a:prstGeom prst="rect">
            <a:avLst/>
          </a:prstGeom>
        </p:spPr>
      </p:pic>
    </p:spTree>
    <p:extLst>
      <p:ext uri="{BB962C8B-B14F-4D97-AF65-F5344CB8AC3E}">
        <p14:creationId xmlns:p14="http://schemas.microsoft.com/office/powerpoint/2010/main" val="15520483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defTabSz="1463040"/>
            <a:fld id="{A3032E39-2DD7-6341-87B9-9AB98FE36691}" type="slidenum">
              <a:rPr lang="en-US">
                <a:solidFill>
                  <a:srgbClr val="FFFFFF"/>
                </a:solidFill>
                <a:latin typeface="Effra"/>
              </a:rPr>
              <a:pPr defTabSz="1463040"/>
              <a:t>52</a:t>
            </a:fld>
            <a:endParaRPr lang="en-US" dirty="0">
              <a:solidFill>
                <a:srgbClr val="FFFFFF"/>
              </a:solidFill>
              <a:latin typeface="Effra"/>
            </a:endParaRPr>
          </a:p>
        </p:txBody>
      </p:sp>
      <p:sp>
        <p:nvSpPr>
          <p:cNvPr id="3" name="Title 2"/>
          <p:cNvSpPr>
            <a:spLocks noGrp="1"/>
          </p:cNvSpPr>
          <p:nvPr>
            <p:ph type="title"/>
          </p:nvPr>
        </p:nvSpPr>
        <p:spPr/>
        <p:txBody>
          <a:bodyPr/>
          <a:lstStyle/>
          <a:p>
            <a:r>
              <a:rPr lang="en-US"/>
              <a:t>Inflatable Bone </a:t>
            </a:r>
            <a:r>
              <a:rPr lang="en-US" dirty="0"/>
              <a:t>Tamps</a:t>
            </a:r>
          </a:p>
        </p:txBody>
      </p:sp>
      <p:sp>
        <p:nvSpPr>
          <p:cNvPr id="4" name="Text Placeholder 3"/>
          <p:cNvSpPr>
            <a:spLocks noGrp="1"/>
          </p:cNvSpPr>
          <p:nvPr>
            <p:ph type="body" sz="quarter" idx="13"/>
          </p:nvPr>
        </p:nvSpPr>
        <p:spPr/>
        <p:txBody>
          <a:bodyPr/>
          <a:lstStyle/>
          <a:p>
            <a:r>
              <a:rPr lang="en-US" dirty="0"/>
              <a:t>Dimensions</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961249" y="4826636"/>
            <a:ext cx="7503979" cy="23704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290299" y="1872360"/>
            <a:ext cx="7503979" cy="248497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8093914" y="1872360"/>
            <a:ext cx="6371302" cy="719722"/>
          </a:xfrm>
          <a:prstGeom prst="rect">
            <a:avLst/>
          </a:prstGeom>
          <a:noFill/>
        </p:spPr>
        <p:txBody>
          <a:bodyPr wrap="square" lIns="0" tIns="0" rIns="0" bIns="0" rtlCol="0" anchor="t" anchorCtr="0">
            <a:noAutofit/>
          </a:bodyPr>
          <a:lstStyle/>
          <a:p>
            <a:pPr defTabSz="1463040"/>
            <a:r>
              <a:rPr lang="en-US" sz="2560" b="1" dirty="0">
                <a:solidFill>
                  <a:srgbClr val="001E46"/>
                </a:solidFill>
                <a:latin typeface="Effra"/>
              </a:rPr>
              <a:t>Kyphon Express</a:t>
            </a:r>
            <a:r>
              <a:rPr lang="en-US" sz="2560" dirty="0">
                <a:solidFill>
                  <a:srgbClr val="001E46"/>
                </a:solidFill>
                <a:latin typeface="Effra"/>
              </a:rPr>
              <a:t>™ </a:t>
            </a:r>
            <a:r>
              <a:rPr lang="en-US" sz="2560" b="1" dirty="0">
                <a:solidFill>
                  <a:srgbClr val="001E46"/>
                </a:solidFill>
                <a:latin typeface="Effra"/>
              </a:rPr>
              <a:t>II Inflatable Bone Tamp</a:t>
            </a:r>
            <a:endParaRPr lang="en-US" sz="2560" dirty="0">
              <a:solidFill>
                <a:srgbClr val="001E46"/>
              </a:solidFill>
              <a:latin typeface="Effra"/>
              <a:cs typeface="Effra"/>
            </a:endParaRPr>
          </a:p>
        </p:txBody>
      </p:sp>
      <p:sp>
        <p:nvSpPr>
          <p:cNvPr id="8" name="TextBox 7"/>
          <p:cNvSpPr txBox="1"/>
          <p:nvPr/>
        </p:nvSpPr>
        <p:spPr>
          <a:xfrm>
            <a:off x="290298" y="4389120"/>
            <a:ext cx="8346358" cy="1439443"/>
          </a:xfrm>
          <a:prstGeom prst="rect">
            <a:avLst/>
          </a:prstGeom>
          <a:noFill/>
        </p:spPr>
        <p:txBody>
          <a:bodyPr wrap="square" lIns="0" tIns="0" rIns="0" bIns="0" rtlCol="0" anchor="t" anchorCtr="0">
            <a:noAutofit/>
          </a:bodyPr>
          <a:lstStyle/>
          <a:p>
            <a:pPr defTabSz="1463040"/>
            <a:endParaRPr lang="en-US" sz="2560" dirty="0">
              <a:solidFill>
                <a:srgbClr val="001E46"/>
              </a:solidFill>
              <a:latin typeface="Effra"/>
            </a:endParaRPr>
          </a:p>
          <a:p>
            <a:pPr defTabSz="1463040"/>
            <a:r>
              <a:rPr lang="en-US" sz="2560" b="1" dirty="0">
                <a:solidFill>
                  <a:srgbClr val="001E46"/>
                </a:solidFill>
                <a:latin typeface="Effra"/>
              </a:rPr>
              <a:t>Kyphon XPANDER</a:t>
            </a:r>
            <a:r>
              <a:rPr lang="en-US" sz="2560" baseline="30000" dirty="0">
                <a:solidFill>
                  <a:srgbClr val="001E46"/>
                </a:solidFill>
                <a:latin typeface="Effra"/>
              </a:rPr>
              <a:t>TM</a:t>
            </a:r>
            <a:r>
              <a:rPr lang="en-US" sz="2560" dirty="0">
                <a:solidFill>
                  <a:srgbClr val="001E46"/>
                </a:solidFill>
                <a:latin typeface="Effra"/>
              </a:rPr>
              <a:t>  </a:t>
            </a:r>
            <a:r>
              <a:rPr lang="en-US" sz="2560" b="1" dirty="0">
                <a:solidFill>
                  <a:srgbClr val="001E46"/>
                </a:solidFill>
                <a:latin typeface="Effra"/>
              </a:rPr>
              <a:t>II Inflatable Bone Tamp</a:t>
            </a:r>
            <a:endParaRPr lang="en-US" sz="2560" dirty="0">
              <a:solidFill>
                <a:srgbClr val="001E46"/>
              </a:solidFill>
              <a:latin typeface="Effra"/>
              <a:cs typeface="Effra"/>
            </a:endParaRPr>
          </a:p>
        </p:txBody>
      </p:sp>
      <p:pic>
        <p:nvPicPr>
          <p:cNvPr id="205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r="15736"/>
          <a:stretch/>
        </p:blipFill>
        <p:spPr bwMode="auto">
          <a:xfrm>
            <a:off x="998217" y="5615731"/>
            <a:ext cx="5609058" cy="1341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93934" y="2592081"/>
            <a:ext cx="5388693" cy="1309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5"/>
          <p:cNvSpPr>
            <a:spLocks noChangeArrowheads="1"/>
          </p:cNvSpPr>
          <p:nvPr/>
        </p:nvSpPr>
        <p:spPr bwMode="auto">
          <a:xfrm>
            <a:off x="6607275" y="-3625"/>
            <a:ext cx="8023126" cy="1274195"/>
          </a:xfrm>
          <a:prstGeom prst="rect">
            <a:avLst/>
          </a:prstGeom>
          <a:solidFill>
            <a:schemeClr val="accent3"/>
          </a:solidFill>
          <a:ln>
            <a:noFill/>
          </a:ln>
          <a:extLst/>
        </p:spPr>
        <p:txBody>
          <a:bodyPr wrap="square">
            <a:spAutoFit/>
          </a:bodyPr>
          <a:lstStyle>
            <a:lvl1pPr eaLnBrk="0" hangingPunct="0">
              <a:defRPr>
                <a:solidFill>
                  <a:schemeClr val="tx1"/>
                </a:solidFill>
                <a:latin typeface="Arial" pitchFamily="34" charset="0"/>
                <a:ea typeface="ヒラギノ角ゴ Pro W3" pitchFamily="28" charset="-128"/>
              </a:defRPr>
            </a:lvl1pPr>
            <a:lvl2pPr marL="742950" indent="-285750" eaLnBrk="0" hangingPunct="0">
              <a:defRPr>
                <a:solidFill>
                  <a:schemeClr val="tx1"/>
                </a:solidFill>
                <a:latin typeface="Arial" pitchFamily="34" charset="0"/>
                <a:ea typeface="ヒラギノ角ゴ Pro W3" pitchFamily="28" charset="-128"/>
              </a:defRPr>
            </a:lvl2pPr>
            <a:lvl3pPr marL="1143000" indent="-228600" eaLnBrk="0" hangingPunct="0">
              <a:defRPr>
                <a:solidFill>
                  <a:schemeClr val="tx1"/>
                </a:solidFill>
                <a:latin typeface="Arial" pitchFamily="34" charset="0"/>
                <a:ea typeface="ヒラギノ角ゴ Pro W3" pitchFamily="28" charset="-128"/>
              </a:defRPr>
            </a:lvl3pPr>
            <a:lvl4pPr marL="1600200" indent="-228600" eaLnBrk="0" hangingPunct="0">
              <a:defRPr>
                <a:solidFill>
                  <a:schemeClr val="tx1"/>
                </a:solidFill>
                <a:latin typeface="Arial" pitchFamily="34" charset="0"/>
                <a:ea typeface="ヒラギノ角ゴ Pro W3" pitchFamily="28" charset="-128"/>
              </a:defRPr>
            </a:lvl4pPr>
            <a:lvl5pPr marL="2057400" indent="-228600" eaLnBrk="0" hangingPunct="0">
              <a:defRPr>
                <a:solidFill>
                  <a:schemeClr val="tx1"/>
                </a:solidFill>
                <a:latin typeface="Arial" pitchFamily="34" charset="0"/>
                <a:ea typeface="ヒラギノ角ゴ Pro W3" pitchFamily="28" charset="-128"/>
              </a:defRPr>
            </a:lvl5pPr>
            <a:lvl6pPr marL="2514600" indent="-228600" eaLnBrk="0" fontAlgn="base" hangingPunct="0">
              <a:spcBef>
                <a:spcPct val="0"/>
              </a:spcBef>
              <a:spcAft>
                <a:spcPct val="0"/>
              </a:spcAft>
              <a:defRPr>
                <a:solidFill>
                  <a:schemeClr val="tx1"/>
                </a:solidFill>
                <a:latin typeface="Arial" pitchFamily="34" charset="0"/>
                <a:ea typeface="ヒラギノ角ゴ Pro W3" pitchFamily="28" charset="-128"/>
              </a:defRPr>
            </a:lvl6pPr>
            <a:lvl7pPr marL="2971800" indent="-228600" eaLnBrk="0" fontAlgn="base" hangingPunct="0">
              <a:spcBef>
                <a:spcPct val="0"/>
              </a:spcBef>
              <a:spcAft>
                <a:spcPct val="0"/>
              </a:spcAft>
              <a:defRPr>
                <a:solidFill>
                  <a:schemeClr val="tx1"/>
                </a:solidFill>
                <a:latin typeface="Arial" pitchFamily="34" charset="0"/>
                <a:ea typeface="ヒラギノ角ゴ Pro W3" pitchFamily="28" charset="-128"/>
              </a:defRPr>
            </a:lvl7pPr>
            <a:lvl8pPr marL="3429000" indent="-228600" eaLnBrk="0" fontAlgn="base" hangingPunct="0">
              <a:spcBef>
                <a:spcPct val="0"/>
              </a:spcBef>
              <a:spcAft>
                <a:spcPct val="0"/>
              </a:spcAft>
              <a:defRPr>
                <a:solidFill>
                  <a:schemeClr val="tx1"/>
                </a:solidFill>
                <a:latin typeface="Arial" pitchFamily="34" charset="0"/>
                <a:ea typeface="ヒラギノ角ゴ Pro W3" pitchFamily="28" charset="-128"/>
              </a:defRPr>
            </a:lvl8pPr>
            <a:lvl9pPr marL="3886200" indent="-228600" eaLnBrk="0" fontAlgn="base" hangingPunct="0">
              <a:spcBef>
                <a:spcPct val="0"/>
              </a:spcBef>
              <a:spcAft>
                <a:spcPct val="0"/>
              </a:spcAft>
              <a:defRPr>
                <a:solidFill>
                  <a:schemeClr val="tx1"/>
                </a:solidFill>
                <a:latin typeface="Arial" pitchFamily="34" charset="0"/>
                <a:ea typeface="ヒラギノ角ゴ Pro W3" pitchFamily="28" charset="-128"/>
              </a:defRPr>
            </a:lvl9pPr>
          </a:lstStyle>
          <a:p>
            <a:pPr defTabSz="1463040" eaLnBrk="1" hangingPunct="1"/>
            <a:r>
              <a:rPr lang="en-US" altLang="en-US" sz="2560" dirty="0">
                <a:solidFill>
                  <a:srgbClr val="001E46"/>
                </a:solidFill>
                <a:latin typeface="Effra"/>
                <a:cs typeface="Calibri" panose="020F0502020204030204" pitchFamily="34" charset="0"/>
              </a:rPr>
              <a:t>Maximum rated inflation pressure of 700 psi provides greater lift force potential during vertebral body fracture reduction  </a:t>
            </a:r>
          </a:p>
        </p:txBody>
      </p:sp>
      <p:sp>
        <p:nvSpPr>
          <p:cNvPr id="5" name="Footer Placeholder 4">
            <a:extLst>
              <a:ext uri="{FF2B5EF4-FFF2-40B4-BE49-F238E27FC236}">
                <a16:creationId xmlns:a16="http://schemas.microsoft.com/office/drawing/2014/main" id="{8B5936FD-4B82-42F8-8A5D-546BCB1EF1E0}"/>
              </a:ext>
            </a:extLst>
          </p:cNvPr>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Tree>
    <p:extLst>
      <p:ext uri="{BB962C8B-B14F-4D97-AF65-F5344CB8AC3E}">
        <p14:creationId xmlns:p14="http://schemas.microsoft.com/office/powerpoint/2010/main" val="397180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defTabSz="1463040"/>
            <a:fld id="{A26B290D-8FA7-4FCF-93C5-0416BCE9F772}" type="slidenum">
              <a:rPr lang="en-US">
                <a:solidFill>
                  <a:srgbClr val="FFFFFF"/>
                </a:solidFill>
                <a:latin typeface="Effra"/>
              </a:rPr>
              <a:pPr defTabSz="1463040"/>
              <a:t>53</a:t>
            </a:fld>
            <a:endParaRPr lang="en-US" dirty="0">
              <a:solidFill>
                <a:srgbClr val="FFFFFF"/>
              </a:solidFill>
              <a:latin typeface="Effra"/>
            </a:endParaRPr>
          </a:p>
        </p:txBody>
      </p:sp>
      <p:sp>
        <p:nvSpPr>
          <p:cNvPr id="7" name="Title 6"/>
          <p:cNvSpPr>
            <a:spLocks noGrp="1"/>
          </p:cNvSpPr>
          <p:nvPr>
            <p:ph type="title"/>
          </p:nvPr>
        </p:nvSpPr>
        <p:spPr/>
        <p:txBody>
          <a:bodyPr/>
          <a:lstStyle/>
          <a:p>
            <a:r>
              <a:rPr lang="en-US" dirty="0"/>
              <a:t>Other Inflatable Bone Tamps  (IBT)</a:t>
            </a:r>
          </a:p>
        </p:txBody>
      </p:sp>
      <p:sp>
        <p:nvSpPr>
          <p:cNvPr id="8" name="Text Placeholder 7"/>
          <p:cNvSpPr>
            <a:spLocks noGrp="1"/>
          </p:cNvSpPr>
          <p:nvPr>
            <p:ph type="body" sz="quarter" idx="13"/>
          </p:nvPr>
        </p:nvSpPr>
        <p:spPr/>
        <p:txBody>
          <a:bodyPr/>
          <a:lstStyle/>
          <a:p>
            <a:endParaRPr lang="en-US"/>
          </a:p>
        </p:txBody>
      </p:sp>
      <p:sp>
        <p:nvSpPr>
          <p:cNvPr id="5" name="Rectangle 4"/>
          <p:cNvSpPr/>
          <p:nvPr/>
        </p:nvSpPr>
        <p:spPr>
          <a:xfrm>
            <a:off x="8162758" y="714383"/>
            <a:ext cx="3846379" cy="486287"/>
          </a:xfrm>
          <a:prstGeom prst="rect">
            <a:avLst/>
          </a:prstGeom>
        </p:spPr>
        <p:txBody>
          <a:bodyPr wrap="square">
            <a:spAutoFit/>
          </a:bodyPr>
          <a:lstStyle/>
          <a:p>
            <a:pPr defTabSz="1463040"/>
            <a:r>
              <a:rPr lang="en-US" sz="2560" b="1" dirty="0">
                <a:solidFill>
                  <a:srgbClr val="004B87"/>
                </a:solidFill>
                <a:latin typeface="Effra"/>
              </a:rPr>
              <a:t>Kyphon XPANDER</a:t>
            </a:r>
            <a:r>
              <a:rPr lang="en-US" sz="2560" dirty="0">
                <a:solidFill>
                  <a:srgbClr val="004B87"/>
                </a:solidFill>
                <a:latin typeface="Effra"/>
              </a:rPr>
              <a:t> ™</a:t>
            </a:r>
            <a:r>
              <a:rPr lang="en-US" sz="2560" b="1" dirty="0">
                <a:solidFill>
                  <a:srgbClr val="004B87"/>
                </a:solidFill>
                <a:latin typeface="Effra"/>
              </a:rPr>
              <a:t> IBT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4342" y="1211786"/>
            <a:ext cx="5416344" cy="1669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872553" y="1211786"/>
            <a:ext cx="539829" cy="1669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8304339" y="3122755"/>
            <a:ext cx="4554302" cy="613533"/>
          </a:xfrm>
          <a:prstGeom prst="rect">
            <a:avLst/>
          </a:prstGeom>
          <a:noFill/>
        </p:spPr>
        <p:txBody>
          <a:bodyPr wrap="square" lIns="0" tIns="0" rIns="0" bIns="0" rtlCol="0" anchor="t" anchorCtr="0">
            <a:noAutofit/>
          </a:bodyPr>
          <a:lstStyle/>
          <a:p>
            <a:pPr defTabSz="1463040"/>
            <a:r>
              <a:rPr lang="en-US" sz="2560" b="1" dirty="0">
                <a:solidFill>
                  <a:srgbClr val="004B87"/>
                </a:solidFill>
                <a:latin typeface="Effra"/>
              </a:rPr>
              <a:t>Kyphon Express</a:t>
            </a:r>
            <a:r>
              <a:rPr lang="en-US" sz="2560" dirty="0">
                <a:solidFill>
                  <a:srgbClr val="004B87"/>
                </a:solidFill>
                <a:latin typeface="Effra"/>
              </a:rPr>
              <a:t>™ </a:t>
            </a:r>
            <a:r>
              <a:rPr lang="en-US" sz="2560" b="1" dirty="0">
                <a:solidFill>
                  <a:srgbClr val="004B87"/>
                </a:solidFill>
                <a:latin typeface="Effra"/>
              </a:rPr>
              <a:t>IBT</a:t>
            </a:r>
            <a:endParaRPr lang="en-US" sz="2560" dirty="0">
              <a:solidFill>
                <a:srgbClr val="004B87"/>
              </a:solidFill>
              <a:latin typeface="Effra"/>
              <a:cs typeface="Effra"/>
            </a:endParaRPr>
          </a:p>
        </p:txBody>
      </p:sp>
      <p:pic>
        <p:nvPicPr>
          <p:cNvPr id="410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895465" y="3558034"/>
            <a:ext cx="578699" cy="1373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4339" y="3558044"/>
            <a:ext cx="5416347" cy="1373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897546" y="5623079"/>
            <a:ext cx="563830" cy="1405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04321" y="5560296"/>
            <a:ext cx="5416346" cy="1444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8304339" y="5132971"/>
            <a:ext cx="4554302" cy="613533"/>
          </a:xfrm>
          <a:prstGeom prst="rect">
            <a:avLst/>
          </a:prstGeom>
          <a:noFill/>
        </p:spPr>
        <p:txBody>
          <a:bodyPr wrap="square" lIns="0" tIns="0" rIns="0" bIns="0" rtlCol="0" anchor="t" anchorCtr="0">
            <a:noAutofit/>
          </a:bodyPr>
          <a:lstStyle/>
          <a:p>
            <a:pPr defTabSz="1463040"/>
            <a:r>
              <a:rPr lang="en-US" sz="2560" b="1" dirty="0">
                <a:solidFill>
                  <a:srgbClr val="004B87"/>
                </a:solidFill>
                <a:latin typeface="Effra"/>
              </a:rPr>
              <a:t>Kyphon Exact</a:t>
            </a:r>
            <a:r>
              <a:rPr lang="en-US" sz="2560" dirty="0">
                <a:solidFill>
                  <a:srgbClr val="004B87"/>
                </a:solidFill>
                <a:latin typeface="Effra"/>
              </a:rPr>
              <a:t>™ </a:t>
            </a:r>
            <a:r>
              <a:rPr lang="en-US" sz="2560" b="1" dirty="0">
                <a:solidFill>
                  <a:srgbClr val="004B87"/>
                </a:solidFill>
                <a:latin typeface="Effra"/>
              </a:rPr>
              <a:t>IBT</a:t>
            </a:r>
            <a:endParaRPr lang="en-US" sz="2560" dirty="0">
              <a:solidFill>
                <a:srgbClr val="004B87"/>
              </a:solidFill>
              <a:latin typeface="Effra"/>
              <a:cs typeface="Effra"/>
            </a:endParaRPr>
          </a:p>
        </p:txBody>
      </p:sp>
      <p:sp>
        <p:nvSpPr>
          <p:cNvPr id="16" name="Rectangle 3"/>
          <p:cNvSpPr txBox="1">
            <a:spLocks noChangeArrowheads="1"/>
          </p:cNvSpPr>
          <p:nvPr/>
        </p:nvSpPr>
        <p:spPr>
          <a:xfrm>
            <a:off x="502164" y="1260753"/>
            <a:ext cx="6617970" cy="5810954"/>
          </a:xfrm>
          <a:prstGeom prst="rect">
            <a:avLst/>
          </a:prstGeom>
        </p:spPr>
        <p:txBody>
          <a:bodyPr>
            <a:noAutofit/>
          </a:bodyPr>
          <a:lstStyle>
            <a:lvl1pPr marL="142875" indent="-142875" algn="l" defTabSz="342786" rtl="0" eaLnBrk="1" latinLnBrk="0" hangingPunct="1">
              <a:lnSpc>
                <a:spcPct val="100000"/>
              </a:lnSpc>
              <a:spcBef>
                <a:spcPts val="0"/>
              </a:spcBef>
              <a:spcAft>
                <a:spcPts val="500"/>
              </a:spcAft>
              <a:buFont typeface="Wingdings" charset="2"/>
              <a:buChar char="§"/>
              <a:defRPr sz="1500" kern="1200">
                <a:solidFill>
                  <a:schemeClr val="tx1"/>
                </a:solidFill>
                <a:latin typeface="Effra"/>
                <a:ea typeface="+mn-ea"/>
                <a:cs typeface="+mn-cs"/>
              </a:defRPr>
            </a:lvl1pPr>
            <a:lvl2pPr marL="283766" indent="-142875" algn="l" defTabSz="342786" rtl="0" eaLnBrk="1" latinLnBrk="0" hangingPunct="1">
              <a:lnSpc>
                <a:spcPct val="100000"/>
              </a:lnSpc>
              <a:spcBef>
                <a:spcPts val="0"/>
              </a:spcBef>
              <a:spcAft>
                <a:spcPts val="500"/>
              </a:spcAft>
              <a:buFont typeface="Wingdings" charset="2"/>
              <a:buChar char="§"/>
              <a:defRPr sz="1500" kern="1200">
                <a:solidFill>
                  <a:schemeClr val="tx2"/>
                </a:solidFill>
                <a:latin typeface="Effra"/>
                <a:ea typeface="+mn-ea"/>
                <a:cs typeface="+mn-cs"/>
              </a:defRPr>
            </a:lvl2pPr>
            <a:lvl3pPr marL="428625" indent="-142875" algn="l" defTabSz="342786" rtl="0" eaLnBrk="1" latinLnBrk="0" hangingPunct="1">
              <a:lnSpc>
                <a:spcPct val="100000"/>
              </a:lnSpc>
              <a:spcBef>
                <a:spcPts val="0"/>
              </a:spcBef>
              <a:spcAft>
                <a:spcPts val="500"/>
              </a:spcAft>
              <a:buFont typeface="Wingdings" charset="2"/>
              <a:buChar char="§"/>
              <a:defRPr sz="1300" kern="1200" baseline="0">
                <a:solidFill>
                  <a:schemeClr val="tx2"/>
                </a:solidFill>
                <a:latin typeface="Effra"/>
                <a:ea typeface="+mn-ea"/>
                <a:cs typeface="+mn-cs"/>
              </a:defRPr>
            </a:lvl3pPr>
            <a:lvl4pPr marL="571500" indent="-142875" algn="l" defTabSz="342786" rtl="0" eaLnBrk="1" latinLnBrk="0" hangingPunct="1">
              <a:lnSpc>
                <a:spcPct val="100000"/>
              </a:lnSpc>
              <a:spcBef>
                <a:spcPts val="0"/>
              </a:spcBef>
              <a:spcAft>
                <a:spcPts val="500"/>
              </a:spcAft>
              <a:buFont typeface="Wingdings" charset="2"/>
              <a:buChar char="§"/>
              <a:defRPr sz="1300" kern="1200">
                <a:solidFill>
                  <a:schemeClr val="accent1"/>
                </a:solidFill>
                <a:latin typeface="+mn-lt"/>
                <a:ea typeface="+mn-ea"/>
                <a:cs typeface="+mn-cs"/>
              </a:defRPr>
            </a:lvl4pPr>
            <a:lvl5pPr marL="715368" indent="-141883" algn="l" defTabSz="342786" rtl="0" eaLnBrk="1" latinLnBrk="0" hangingPunct="1">
              <a:lnSpc>
                <a:spcPct val="100000"/>
              </a:lnSpc>
              <a:spcBef>
                <a:spcPts val="0"/>
              </a:spcBef>
              <a:spcAft>
                <a:spcPts val="500"/>
              </a:spcAft>
              <a:buFont typeface="Lucida Grande"/>
              <a:buChar char="-"/>
              <a:defRPr sz="1100" kern="1200" baseline="0">
                <a:solidFill>
                  <a:schemeClr val="accent1"/>
                </a:solidFill>
                <a:latin typeface="Effra"/>
                <a:ea typeface="+mn-ea"/>
                <a:cs typeface="+mn-cs"/>
              </a:defRPr>
            </a:lvl5pPr>
            <a:lvl6pPr marL="856258" indent="-140891" algn="l" defTabSz="342786" rtl="0" eaLnBrk="1" latinLnBrk="0" hangingPunct="1">
              <a:lnSpc>
                <a:spcPts val="1125"/>
              </a:lnSpc>
              <a:spcBef>
                <a:spcPts val="0"/>
              </a:spcBef>
              <a:spcAft>
                <a:spcPts val="500"/>
              </a:spcAft>
              <a:buFont typeface="Lucida Grande"/>
              <a:buChar char="-"/>
              <a:defRPr sz="1000" kern="1200">
                <a:solidFill>
                  <a:schemeClr val="accent1"/>
                </a:solidFill>
                <a:latin typeface="Effra"/>
                <a:ea typeface="+mn-ea"/>
                <a:cs typeface="+mn-cs"/>
              </a:defRPr>
            </a:lvl6pPr>
            <a:lvl7pPr marL="998141" indent="-141883" algn="l" defTabSz="342786" rtl="0" eaLnBrk="1" latinLnBrk="0" hangingPunct="1">
              <a:lnSpc>
                <a:spcPts val="1125"/>
              </a:lnSpc>
              <a:spcBef>
                <a:spcPts val="0"/>
              </a:spcBef>
              <a:spcAft>
                <a:spcPts val="500"/>
              </a:spcAft>
              <a:buFont typeface="Lucida Grande"/>
              <a:buChar char="-"/>
              <a:defRPr sz="1000" kern="1200">
                <a:solidFill>
                  <a:schemeClr val="accent1"/>
                </a:solidFill>
                <a:latin typeface="Effra"/>
                <a:ea typeface="+mn-ea"/>
                <a:cs typeface="+mn-cs"/>
              </a:defRPr>
            </a:lvl7pPr>
            <a:lvl8pPr marL="2570893" indent="-171393" algn="l" defTabSz="342786" rtl="0" eaLnBrk="1" latinLnBrk="0" hangingPunct="1">
              <a:spcBef>
                <a:spcPct val="20000"/>
              </a:spcBef>
              <a:buFont typeface="Arial"/>
              <a:buChar char="•"/>
              <a:defRPr sz="1500" kern="1200">
                <a:solidFill>
                  <a:schemeClr val="tx1"/>
                </a:solidFill>
                <a:latin typeface="+mn-lt"/>
                <a:ea typeface="+mn-ea"/>
                <a:cs typeface="+mn-cs"/>
              </a:defRPr>
            </a:lvl8pPr>
            <a:lvl9pPr marL="2913679" indent="-171393" algn="l" defTabSz="342786" rtl="0" eaLnBrk="1" latinLnBrk="0" hangingPunct="1">
              <a:spcBef>
                <a:spcPct val="20000"/>
              </a:spcBef>
              <a:buFont typeface="Arial"/>
              <a:buChar char="•"/>
              <a:defRPr sz="1500" kern="1200">
                <a:solidFill>
                  <a:schemeClr val="tx1"/>
                </a:solidFill>
                <a:latin typeface="+mn-lt"/>
                <a:ea typeface="+mn-ea"/>
                <a:cs typeface="+mn-cs"/>
              </a:defRPr>
            </a:lvl9pPr>
          </a:lstStyle>
          <a:p>
            <a:pPr marL="228600" indent="-228600" defTabSz="548458">
              <a:spcAft>
                <a:spcPts val="800"/>
              </a:spcAft>
              <a:buFont typeface="Wingdings" panose="05000000000000000000" pitchFamily="2" charset="2"/>
              <a:buChar char="§"/>
            </a:pPr>
            <a:r>
              <a:rPr lang="en-US" altLang="en-US" sz="3200" dirty="0">
                <a:solidFill>
                  <a:srgbClr val="001E46"/>
                </a:solidFill>
                <a:cs typeface="Calibri" panose="020F0502020204030204" pitchFamily="34" charset="0"/>
              </a:rPr>
              <a:t>Small initial profile, but expand to needed volume.</a:t>
            </a:r>
          </a:p>
          <a:p>
            <a:pPr marL="228600" indent="-228600" defTabSz="548458">
              <a:spcAft>
                <a:spcPts val="800"/>
              </a:spcAft>
              <a:buFont typeface="Wingdings" panose="05000000000000000000" pitchFamily="2" charset="2"/>
              <a:buChar char="§"/>
            </a:pPr>
            <a:r>
              <a:rPr lang="en-US" altLang="en-US" sz="3200" dirty="0">
                <a:solidFill>
                  <a:srgbClr val="001E46"/>
                </a:solidFill>
                <a:cs typeface="Calibri" panose="020F0502020204030204" pitchFamily="34" charset="0"/>
              </a:rPr>
              <a:t>Shape changes from peanut </a:t>
            </a:r>
            <a:br>
              <a:rPr lang="en-US" altLang="en-US" sz="3200" dirty="0">
                <a:solidFill>
                  <a:srgbClr val="001E46"/>
                </a:solidFill>
                <a:cs typeface="Calibri" panose="020F0502020204030204" pitchFamily="34" charset="0"/>
              </a:rPr>
            </a:br>
            <a:r>
              <a:rPr lang="en-US" altLang="en-US" sz="3200" dirty="0">
                <a:solidFill>
                  <a:srgbClr val="001E46"/>
                </a:solidFill>
                <a:cs typeface="Calibri" panose="020F0502020204030204" pitchFamily="34" charset="0"/>
              </a:rPr>
              <a:t>to cylinder to distribute force</a:t>
            </a:r>
            <a:br>
              <a:rPr lang="en-US" altLang="en-US" sz="3200" dirty="0">
                <a:solidFill>
                  <a:srgbClr val="001E46"/>
                </a:solidFill>
                <a:cs typeface="Calibri" panose="020F0502020204030204" pitchFamily="34" charset="0"/>
              </a:rPr>
            </a:br>
            <a:r>
              <a:rPr lang="en-US" altLang="en-US" sz="3200" dirty="0">
                <a:solidFill>
                  <a:srgbClr val="001E46"/>
                </a:solidFill>
                <a:cs typeface="Calibri" panose="020F0502020204030204" pitchFamily="34" charset="0"/>
              </a:rPr>
              <a:t>evenly across endplate.</a:t>
            </a:r>
          </a:p>
          <a:p>
            <a:pPr marL="228600" indent="-228600" defTabSz="548458">
              <a:spcAft>
                <a:spcPts val="800"/>
              </a:spcAft>
              <a:buFont typeface="Wingdings" panose="05000000000000000000" pitchFamily="2" charset="2"/>
              <a:buChar char="§"/>
            </a:pPr>
            <a:r>
              <a:rPr lang="en-US" altLang="en-US" sz="3200" dirty="0">
                <a:solidFill>
                  <a:srgbClr val="001E46"/>
                </a:solidFill>
                <a:cs typeface="Calibri" panose="020F0502020204030204" pitchFamily="34" charset="0"/>
              </a:rPr>
              <a:t>Radiopaque markers to </a:t>
            </a:r>
            <a:br>
              <a:rPr lang="en-US" altLang="en-US" sz="3200" dirty="0">
                <a:solidFill>
                  <a:srgbClr val="001E46"/>
                </a:solidFill>
                <a:cs typeface="Calibri" panose="020F0502020204030204" pitchFamily="34" charset="0"/>
              </a:rPr>
            </a:br>
            <a:r>
              <a:rPr lang="en-US" altLang="en-US" sz="3200" dirty="0">
                <a:solidFill>
                  <a:srgbClr val="001E46"/>
                </a:solidFill>
                <a:cs typeface="Calibri" panose="020F0502020204030204" pitchFamily="34" charset="0"/>
              </a:rPr>
              <a:t>visualize initial placement.</a:t>
            </a:r>
          </a:p>
          <a:p>
            <a:pPr marL="228600" indent="-228600" defTabSz="548458">
              <a:spcAft>
                <a:spcPts val="800"/>
              </a:spcAft>
              <a:buFont typeface="Wingdings" panose="05000000000000000000" pitchFamily="2" charset="2"/>
              <a:buChar char="§"/>
            </a:pPr>
            <a:r>
              <a:rPr lang="en-US" altLang="en-US" sz="3200" dirty="0">
                <a:solidFill>
                  <a:srgbClr val="001E46"/>
                </a:solidFill>
                <a:cs typeface="Calibri" panose="020F0502020204030204" pitchFamily="34" charset="0"/>
              </a:rPr>
              <a:t>Inflated with liquid contrast medium.</a:t>
            </a:r>
          </a:p>
          <a:p>
            <a:pPr marL="228600" indent="-228600" defTabSz="548458">
              <a:spcAft>
                <a:spcPts val="800"/>
              </a:spcAft>
              <a:buFont typeface="Wingdings" panose="05000000000000000000" pitchFamily="2" charset="2"/>
              <a:buChar char="§"/>
            </a:pPr>
            <a:r>
              <a:rPr lang="en-US" altLang="en-US" sz="3200" dirty="0">
                <a:solidFill>
                  <a:srgbClr val="001E46"/>
                </a:solidFill>
                <a:cs typeface="Calibri" panose="020F0502020204030204" pitchFamily="34" charset="0"/>
              </a:rPr>
              <a:t>Available in </a:t>
            </a:r>
            <a:r>
              <a:rPr lang="en-US" altLang="en-US" sz="3200" dirty="0" err="1">
                <a:solidFill>
                  <a:srgbClr val="001E46"/>
                </a:solidFill>
                <a:cs typeface="Calibri" panose="020F0502020204030204" pitchFamily="34" charset="0"/>
              </a:rPr>
              <a:t>omni</a:t>
            </a:r>
            <a:r>
              <a:rPr lang="en-US" altLang="en-US" sz="3200" dirty="0">
                <a:solidFill>
                  <a:srgbClr val="001E46"/>
                </a:solidFill>
                <a:cs typeface="Calibri" panose="020F0502020204030204" pitchFamily="34" charset="0"/>
              </a:rPr>
              <a:t>-directional and </a:t>
            </a:r>
            <a:r>
              <a:rPr lang="en-US" altLang="en-US" sz="3200" dirty="0" err="1">
                <a:solidFill>
                  <a:srgbClr val="001E46"/>
                </a:solidFill>
                <a:cs typeface="Calibri" panose="020F0502020204030204" pitchFamily="34" charset="0"/>
              </a:rPr>
              <a:t>uni</a:t>
            </a:r>
            <a:r>
              <a:rPr lang="en-US" altLang="en-US" sz="3200" dirty="0">
                <a:solidFill>
                  <a:srgbClr val="001E46"/>
                </a:solidFill>
                <a:cs typeface="Calibri" panose="020F0502020204030204" pitchFamily="34" charset="0"/>
              </a:rPr>
              <a:t>-directional inflation patterns.</a:t>
            </a:r>
          </a:p>
        </p:txBody>
      </p:sp>
      <p:sp>
        <p:nvSpPr>
          <p:cNvPr id="3" name="Footer Placeholder 2">
            <a:extLst>
              <a:ext uri="{FF2B5EF4-FFF2-40B4-BE49-F238E27FC236}">
                <a16:creationId xmlns:a16="http://schemas.microsoft.com/office/drawing/2014/main" id="{91919398-9900-4711-8002-78A052FF3EAF}"/>
              </a:ext>
            </a:extLst>
          </p:cNvPr>
          <p:cNvSpPr>
            <a:spLocks noGrp="1"/>
          </p:cNvSpPr>
          <p:nvPr>
            <p:ph type="ftr" sz="quarter" idx="10"/>
          </p:nvPr>
        </p:nvSpPr>
        <p:spPr/>
        <p:txBody>
          <a:bodyPr/>
          <a:lstStyle/>
          <a:p>
            <a:r>
              <a:rPr lang="en-US">
                <a:solidFill>
                  <a:srgbClr val="FFFFFF"/>
                </a:solidFill>
              </a:rPr>
              <a:t>PMD020227-1.0 | © 2017 Medtronic Inc. All Rights Reserved.</a:t>
            </a:r>
            <a:endParaRPr lang="en-US" dirty="0">
              <a:solidFill>
                <a:srgbClr val="FFFFFF"/>
              </a:solidFill>
            </a:endParaRPr>
          </a:p>
        </p:txBody>
      </p:sp>
    </p:spTree>
    <p:extLst>
      <p:ext uri="{BB962C8B-B14F-4D97-AF65-F5344CB8AC3E}">
        <p14:creationId xmlns:p14="http://schemas.microsoft.com/office/powerpoint/2010/main" val="2261614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7102E2D-9D20-40B7-A889-A2EBFDAA01D7}"/>
              </a:ext>
            </a:extLst>
          </p:cNvPr>
          <p:cNvSpPr>
            <a:spLocks noGrp="1"/>
          </p:cNvSpPr>
          <p:nvPr>
            <p:ph type="title"/>
          </p:nvPr>
        </p:nvSpPr>
        <p:spPr/>
        <p:txBody>
          <a:bodyPr/>
          <a:lstStyle/>
          <a:p>
            <a:r>
              <a:rPr lang="en-US" dirty="0" err="1"/>
              <a:t>OsteoIntroducer</a:t>
            </a:r>
            <a:r>
              <a:rPr lang="en-US" dirty="0"/>
              <a:t> Access</a:t>
            </a:r>
            <a:br>
              <a:rPr lang="en-US" dirty="0"/>
            </a:br>
            <a:r>
              <a:rPr lang="en-US" dirty="0"/>
              <a:t>Advanced </a:t>
            </a:r>
            <a:r>
              <a:rPr lang="en-US" dirty="0" err="1"/>
              <a:t>Osteointroducer</a:t>
            </a:r>
            <a:r>
              <a:rPr lang="en-US" dirty="0"/>
              <a:t> access</a:t>
            </a:r>
          </a:p>
        </p:txBody>
      </p:sp>
      <p:sp>
        <p:nvSpPr>
          <p:cNvPr id="2" name="Slide Number Placeholder 1">
            <a:extLst>
              <a:ext uri="{FF2B5EF4-FFF2-40B4-BE49-F238E27FC236}">
                <a16:creationId xmlns:a16="http://schemas.microsoft.com/office/drawing/2014/main" id="{3F4C6E23-9632-43DA-9187-550343E21893}"/>
              </a:ext>
            </a:extLst>
          </p:cNvPr>
          <p:cNvSpPr>
            <a:spLocks noGrp="1"/>
          </p:cNvSpPr>
          <p:nvPr>
            <p:ph type="sldNum" sz="quarter" idx="4294967295"/>
          </p:nvPr>
        </p:nvSpPr>
        <p:spPr>
          <a:xfrm>
            <a:off x="0" y="7874000"/>
            <a:ext cx="457200" cy="228600"/>
          </a:xfrm>
        </p:spPr>
        <p:txBody>
          <a:bodyPr/>
          <a:lstStyle/>
          <a:p>
            <a:fld id="{A3032E39-2DD7-6341-87B9-9AB98FE36691}" type="slidenum">
              <a:rPr lang="en-US" smtClean="0">
                <a:solidFill>
                  <a:srgbClr val="FFFFFF"/>
                </a:solidFill>
              </a:rPr>
              <a:pPr/>
              <a:t>54</a:t>
            </a:fld>
            <a:endParaRPr lang="en-US" dirty="0">
              <a:solidFill>
                <a:srgbClr val="FFFFFF"/>
              </a:solidFill>
            </a:endParaRPr>
          </a:p>
        </p:txBody>
      </p:sp>
      <p:sp>
        <p:nvSpPr>
          <p:cNvPr id="3" name="Footer Placeholder 2">
            <a:extLst>
              <a:ext uri="{FF2B5EF4-FFF2-40B4-BE49-F238E27FC236}">
                <a16:creationId xmlns:a16="http://schemas.microsoft.com/office/drawing/2014/main" id="{2319DCFD-5D46-4726-9935-D0F100FF446F}"/>
              </a:ext>
            </a:extLst>
          </p:cNvPr>
          <p:cNvSpPr>
            <a:spLocks noGrp="1"/>
          </p:cNvSpPr>
          <p:nvPr>
            <p:ph type="ftr" sz="quarter" idx="4294967295"/>
          </p:nvPr>
        </p:nvSpPr>
        <p:spPr>
          <a:xfrm>
            <a:off x="0" y="7874000"/>
            <a:ext cx="8229600" cy="228600"/>
          </a:xfrm>
        </p:spPr>
        <p:txBody>
          <a:bodyPr/>
          <a:lstStyle/>
          <a:p>
            <a:r>
              <a:rPr lang="en-US">
                <a:solidFill>
                  <a:srgbClr val="FFFFFF"/>
                </a:solidFill>
              </a:rPr>
              <a:t>PMD020227-1.0 | © 2017 Medtronic Inc. All Rights Reserved.</a:t>
            </a:r>
            <a:endParaRPr lang="en-US" dirty="0">
              <a:solidFill>
                <a:srgbClr val="FFFFFF"/>
              </a:solidFill>
            </a:endParaRPr>
          </a:p>
        </p:txBody>
      </p:sp>
    </p:spTree>
    <p:extLst>
      <p:ext uri="{BB962C8B-B14F-4D97-AF65-F5344CB8AC3E}">
        <p14:creationId xmlns:p14="http://schemas.microsoft.com/office/powerpoint/2010/main" val="20882299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Slide Number Placeholder 14"/>
          <p:cNvSpPr>
            <a:spLocks noGrp="1"/>
          </p:cNvSpPr>
          <p:nvPr>
            <p:ph type="sldNum" sz="quarter" idx="11"/>
          </p:nvPr>
        </p:nvSpPr>
        <p:spPr/>
        <p:txBody>
          <a:bodyPr/>
          <a:lstStyle/>
          <a:p>
            <a:fld id="{A3032E39-2DD7-6341-87B9-9AB98FE36691}" type="slidenum">
              <a:rPr lang="en-US" smtClean="0"/>
              <a:pPr/>
              <a:t>55</a:t>
            </a:fld>
            <a:endParaRPr lang="en-US" dirty="0"/>
          </a:p>
        </p:txBody>
      </p:sp>
      <p:sp>
        <p:nvSpPr>
          <p:cNvPr id="9" name="Footer Placeholder 8"/>
          <p:cNvSpPr>
            <a:spLocks noGrp="1"/>
          </p:cNvSpPr>
          <p:nvPr>
            <p:ph type="ftr" sz="quarter" idx="10"/>
          </p:nvPr>
        </p:nvSpPr>
        <p:spPr/>
        <p:txBody>
          <a:bodyPr/>
          <a:lstStyle/>
          <a:p>
            <a:r>
              <a:rPr lang="en-US"/>
              <a:t>PMD020227-1.0 | © 2017 Medtronic Inc. All Rights Reserved.</a:t>
            </a:r>
            <a:endParaRPr lang="en-US" dirty="0"/>
          </a:p>
        </p:txBody>
      </p:sp>
      <p:sp>
        <p:nvSpPr>
          <p:cNvPr id="7170" name="Rectangle 2"/>
          <p:cNvSpPr>
            <a:spLocks noGrp="1" noChangeArrowheads="1"/>
          </p:cNvSpPr>
          <p:nvPr>
            <p:ph type="title"/>
          </p:nvPr>
        </p:nvSpPr>
        <p:spPr/>
        <p:txBody>
          <a:bodyPr/>
          <a:lstStyle/>
          <a:p>
            <a:r>
              <a:rPr lang="en-US" altLang="en-US"/>
              <a:t>OVERVIEW</a:t>
            </a:r>
            <a:br>
              <a:rPr lang="en-US" altLang="en-US"/>
            </a:br>
            <a:br>
              <a:rPr lang="en-US"/>
            </a:br>
            <a:br>
              <a:rPr lang="en-US" altLang="en-US"/>
            </a:br>
            <a:r>
              <a:rPr lang="en-US" altLang="en-US"/>
              <a:t>	</a:t>
            </a:r>
            <a:endParaRPr lang="en-US" altLang="en-US" dirty="0"/>
          </a:p>
        </p:txBody>
      </p:sp>
      <p:sp>
        <p:nvSpPr>
          <p:cNvPr id="28" name="Text Placeholder 27"/>
          <p:cNvSpPr>
            <a:spLocks noGrp="1"/>
          </p:cNvSpPr>
          <p:nvPr>
            <p:ph type="body" sz="quarter" idx="12"/>
          </p:nvPr>
        </p:nvSpPr>
        <p:spPr/>
        <p:txBody>
          <a:bodyPr/>
          <a:lstStyle/>
          <a:p>
            <a:r>
              <a:rPr lang="en-US" altLang="en-US" dirty="0"/>
              <a:t>3 TYPES OF SIZE 3 BONE ACCESS SYSTEMS</a:t>
            </a:r>
            <a:endParaRPr lang="en-US" dirty="0"/>
          </a:p>
        </p:txBody>
      </p:sp>
      <p:cxnSp>
        <p:nvCxnSpPr>
          <p:cNvPr id="14" name="Straight Connector 13"/>
          <p:cNvCxnSpPr/>
          <p:nvPr/>
        </p:nvCxnSpPr>
        <p:spPr>
          <a:xfrm>
            <a:off x="4699402" y="1453223"/>
            <a:ext cx="15682" cy="5068231"/>
          </a:xfrm>
          <a:prstGeom prst="line">
            <a:avLst/>
          </a:prstGeom>
          <a:ln w="19050">
            <a:solidFill>
              <a:srgbClr val="000000"/>
            </a:solidFill>
            <a:prstDash val="dash"/>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1080248" y="1544483"/>
            <a:ext cx="3036393" cy="5823961"/>
            <a:chOff x="9326405" y="1715414"/>
            <a:chExt cx="3036393" cy="5823961"/>
          </a:xfrm>
        </p:grpSpPr>
        <p:sp>
          <p:nvSpPr>
            <p:cNvPr id="22" name="Rectangle 21"/>
            <p:cNvSpPr/>
            <p:nvPr/>
          </p:nvSpPr>
          <p:spPr>
            <a:xfrm>
              <a:off x="9494520" y="1715414"/>
              <a:ext cx="2834640" cy="420624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920" dirty="0">
                  <a:solidFill>
                    <a:srgbClr val="000000"/>
                  </a:solidFill>
                </a:rPr>
                <a:t>Kyphon One- step™ </a:t>
              </a:r>
              <a:r>
                <a:rPr lang="en-US" sz="1920" dirty="0" err="1">
                  <a:solidFill>
                    <a:srgbClr val="000000"/>
                  </a:solidFill>
                </a:rPr>
                <a:t>Osteo</a:t>
              </a:r>
              <a:r>
                <a:rPr lang="en-US" sz="1920" dirty="0">
                  <a:solidFill>
                    <a:srgbClr val="000000"/>
                  </a:solidFill>
                </a:rPr>
                <a:t> Introducer ™ System</a:t>
              </a:r>
            </a:p>
          </p:txBody>
        </p:sp>
        <p:sp>
          <p:nvSpPr>
            <p:cNvPr id="7" name="TextBox 6"/>
            <p:cNvSpPr txBox="1">
              <a:spLocks noChangeArrowheads="1"/>
            </p:cNvSpPr>
            <p:nvPr/>
          </p:nvSpPr>
          <p:spPr bwMode="auto">
            <a:xfrm>
              <a:off x="10408920" y="6395847"/>
              <a:ext cx="126432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ヒラギノ角ゴ Pro W3" pitchFamily="-112" charset="-128"/>
                </a:defRPr>
              </a:lvl1pPr>
              <a:lvl2pPr marL="742950" indent="-285750" eaLnBrk="0" hangingPunct="0">
                <a:defRPr>
                  <a:solidFill>
                    <a:schemeClr val="tx1"/>
                  </a:solidFill>
                  <a:latin typeface="Arial" charset="0"/>
                  <a:ea typeface="ヒラギノ角ゴ Pro W3" pitchFamily="-112" charset="-128"/>
                </a:defRPr>
              </a:lvl2pPr>
              <a:lvl3pPr marL="1143000" indent="-228600" eaLnBrk="0" hangingPunct="0">
                <a:defRPr>
                  <a:solidFill>
                    <a:schemeClr val="tx1"/>
                  </a:solidFill>
                  <a:latin typeface="Arial" charset="0"/>
                  <a:ea typeface="ヒラギノ角ゴ Pro W3" pitchFamily="-112" charset="-128"/>
                </a:defRPr>
              </a:lvl3pPr>
              <a:lvl4pPr marL="1600200" indent="-228600" eaLnBrk="0" hangingPunct="0">
                <a:defRPr>
                  <a:solidFill>
                    <a:schemeClr val="tx1"/>
                  </a:solidFill>
                  <a:latin typeface="Arial" charset="0"/>
                  <a:ea typeface="ヒラギノ角ゴ Pro W3" pitchFamily="-112" charset="-128"/>
                </a:defRPr>
              </a:lvl4pPr>
              <a:lvl5pPr marL="2057400" indent="-228600" eaLnBrk="0" hangingPunct="0">
                <a:defRPr>
                  <a:solidFill>
                    <a:schemeClr val="tx1"/>
                  </a:solidFill>
                  <a:latin typeface="Arial" charset="0"/>
                  <a:ea typeface="ヒラギノ角ゴ Pro W3" pitchFamily="-112" charset="-128"/>
                </a:defRPr>
              </a:lvl5pPr>
              <a:lvl6pPr marL="2514600" indent="-228600" eaLnBrk="0" fontAlgn="base" hangingPunct="0">
                <a:spcBef>
                  <a:spcPct val="0"/>
                </a:spcBef>
                <a:spcAft>
                  <a:spcPct val="0"/>
                </a:spcAft>
                <a:defRPr>
                  <a:solidFill>
                    <a:schemeClr val="tx1"/>
                  </a:solidFill>
                  <a:latin typeface="Arial" charset="0"/>
                  <a:ea typeface="ヒラギノ角ゴ Pro W3" pitchFamily="-112" charset="-128"/>
                </a:defRPr>
              </a:lvl6pPr>
              <a:lvl7pPr marL="2971800" indent="-228600" eaLnBrk="0" fontAlgn="base" hangingPunct="0">
                <a:spcBef>
                  <a:spcPct val="0"/>
                </a:spcBef>
                <a:spcAft>
                  <a:spcPct val="0"/>
                </a:spcAft>
                <a:defRPr>
                  <a:solidFill>
                    <a:schemeClr val="tx1"/>
                  </a:solidFill>
                  <a:latin typeface="Arial" charset="0"/>
                  <a:ea typeface="ヒラギノ角ゴ Pro W3" pitchFamily="-112" charset="-128"/>
                </a:defRPr>
              </a:lvl7pPr>
              <a:lvl8pPr marL="3429000" indent="-228600" eaLnBrk="0" fontAlgn="base" hangingPunct="0">
                <a:spcBef>
                  <a:spcPct val="0"/>
                </a:spcBef>
                <a:spcAft>
                  <a:spcPct val="0"/>
                </a:spcAft>
                <a:defRPr>
                  <a:solidFill>
                    <a:schemeClr val="tx1"/>
                  </a:solidFill>
                  <a:latin typeface="Arial" charset="0"/>
                  <a:ea typeface="ヒラギノ角ゴ Pro W3" pitchFamily="-112" charset="-128"/>
                </a:defRPr>
              </a:lvl8pPr>
              <a:lvl9pPr marL="3886200" indent="-228600" eaLnBrk="0" fontAlgn="base" hangingPunct="0">
                <a:spcBef>
                  <a:spcPct val="0"/>
                </a:spcBef>
                <a:spcAft>
                  <a:spcPct val="0"/>
                </a:spcAft>
                <a:defRPr>
                  <a:solidFill>
                    <a:schemeClr val="tx1"/>
                  </a:solidFill>
                  <a:latin typeface="Arial" charset="0"/>
                  <a:ea typeface="ヒラギノ角ゴ Pro W3" pitchFamily="-112" charset="-128"/>
                </a:defRPr>
              </a:lvl9pPr>
            </a:lstStyle>
            <a:p>
              <a:pPr eaLnBrk="1" hangingPunct="1"/>
              <a:r>
                <a:rPr lang="en-US" altLang="en-US" sz="1920" dirty="0"/>
                <a:t>Bevel Tip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9996815" y="3420206"/>
              <a:ext cx="3305501" cy="1426464"/>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362055" y="3445038"/>
              <a:ext cx="3355163" cy="1426464"/>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3452" y="6219749"/>
              <a:ext cx="3019346" cy="1319626"/>
            </a:xfrm>
            <a:prstGeom prst="rect">
              <a:avLst/>
            </a:prstGeom>
          </p:spPr>
        </p:pic>
      </p:grpSp>
      <p:pic>
        <p:nvPicPr>
          <p:cNvPr id="8197" name="Picture 5" descr="Manan Need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7120" y="3164424"/>
            <a:ext cx="922020" cy="209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404239" y="1585177"/>
            <a:ext cx="3140153" cy="420624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920" dirty="0">
                <a:solidFill>
                  <a:srgbClr val="000000"/>
                </a:solidFill>
              </a:rPr>
              <a:t>Blunt tip Kyphon™ </a:t>
            </a:r>
          </a:p>
          <a:p>
            <a:pPr algn="ctr">
              <a:defRPr/>
            </a:pPr>
            <a:r>
              <a:rPr lang="en-US" sz="1920" dirty="0" err="1">
                <a:solidFill>
                  <a:srgbClr val="000000"/>
                </a:solidFill>
              </a:rPr>
              <a:t>Osteo</a:t>
            </a:r>
            <a:r>
              <a:rPr lang="en-US" sz="1920" dirty="0">
                <a:solidFill>
                  <a:srgbClr val="000000"/>
                </a:solidFill>
              </a:rPr>
              <a:t> Introducer™ System </a:t>
            </a:r>
          </a:p>
          <a:p>
            <a:pPr algn="ctr">
              <a:defRPr/>
            </a:pPr>
            <a:r>
              <a:rPr lang="en-US" sz="1920" dirty="0">
                <a:solidFill>
                  <a:srgbClr val="000000"/>
                </a:solidFill>
              </a:rPr>
              <a:t>w/ </a:t>
            </a:r>
            <a:r>
              <a:rPr lang="en-US" sz="1920" dirty="0" err="1">
                <a:solidFill>
                  <a:srgbClr val="000000"/>
                </a:solidFill>
              </a:rPr>
              <a:t>jamshidi</a:t>
            </a:r>
            <a:endParaRPr lang="en-US" sz="1920" dirty="0">
              <a:solidFill>
                <a:srgbClr val="000000"/>
              </a:solidFill>
            </a:endParaRPr>
          </a:p>
        </p:txBody>
      </p:sp>
      <p:pic>
        <p:nvPicPr>
          <p:cNvPr id="11" name="Picture 5" descr="Manan Need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25450" y="3044071"/>
            <a:ext cx="922020" cy="209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9642570" y="1464824"/>
            <a:ext cx="3127248" cy="420624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920" dirty="0">
                <a:solidFill>
                  <a:srgbClr val="000000"/>
                </a:solidFill>
              </a:rPr>
              <a:t>Kyphon™ Advanced </a:t>
            </a:r>
          </a:p>
          <a:p>
            <a:pPr algn="ctr">
              <a:defRPr/>
            </a:pPr>
            <a:r>
              <a:rPr lang="en-US" sz="1920" dirty="0" err="1">
                <a:solidFill>
                  <a:srgbClr val="000000"/>
                </a:solidFill>
              </a:rPr>
              <a:t>Osteo</a:t>
            </a:r>
            <a:r>
              <a:rPr lang="en-US" sz="1920" dirty="0">
                <a:solidFill>
                  <a:srgbClr val="000000"/>
                </a:solidFill>
              </a:rPr>
              <a:t> Introducer™ System w/ </a:t>
            </a:r>
            <a:r>
              <a:rPr lang="en-US" sz="1920" dirty="0" err="1">
                <a:solidFill>
                  <a:srgbClr val="000000"/>
                </a:solidFill>
              </a:rPr>
              <a:t>jamshidi</a:t>
            </a:r>
            <a:endParaRPr lang="en-US" sz="1920" dirty="0">
              <a:solidFill>
                <a:srgbClr val="000000"/>
              </a:solidFill>
            </a:endParaRPr>
          </a:p>
        </p:txBody>
      </p:sp>
      <p:cxnSp>
        <p:nvCxnSpPr>
          <p:cNvPr id="4" name="Straight Connector 3"/>
          <p:cNvCxnSpPr/>
          <p:nvPr/>
        </p:nvCxnSpPr>
        <p:spPr>
          <a:xfrm flipV="1">
            <a:off x="6684400" y="2682457"/>
            <a:ext cx="0" cy="292608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0922730" y="2562104"/>
            <a:ext cx="0" cy="292608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a:spLocks noChangeArrowheads="1"/>
          </p:cNvSpPr>
          <p:nvPr/>
        </p:nvSpPr>
        <p:spPr bwMode="auto">
          <a:xfrm>
            <a:off x="3809353" y="7092828"/>
            <a:ext cx="212429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ヒラギノ角ゴ Pro W3" pitchFamily="-112" charset="-128"/>
              </a:defRPr>
            </a:lvl1pPr>
            <a:lvl2pPr marL="742950" indent="-285750" eaLnBrk="0" hangingPunct="0">
              <a:defRPr>
                <a:solidFill>
                  <a:schemeClr val="tx1"/>
                </a:solidFill>
                <a:latin typeface="Arial" charset="0"/>
                <a:ea typeface="ヒラギノ角ゴ Pro W3" pitchFamily="-112" charset="-128"/>
              </a:defRPr>
            </a:lvl2pPr>
            <a:lvl3pPr marL="1143000" indent="-228600" eaLnBrk="0" hangingPunct="0">
              <a:defRPr>
                <a:solidFill>
                  <a:schemeClr val="tx1"/>
                </a:solidFill>
                <a:latin typeface="Arial" charset="0"/>
                <a:ea typeface="ヒラギノ角ゴ Pro W3" pitchFamily="-112" charset="-128"/>
              </a:defRPr>
            </a:lvl3pPr>
            <a:lvl4pPr marL="1600200" indent="-228600" eaLnBrk="0" hangingPunct="0">
              <a:defRPr>
                <a:solidFill>
                  <a:schemeClr val="tx1"/>
                </a:solidFill>
                <a:latin typeface="Arial" charset="0"/>
                <a:ea typeface="ヒラギノ角ゴ Pro W3" pitchFamily="-112" charset="-128"/>
              </a:defRPr>
            </a:lvl4pPr>
            <a:lvl5pPr marL="2057400" indent="-228600" eaLnBrk="0" hangingPunct="0">
              <a:defRPr>
                <a:solidFill>
                  <a:schemeClr val="tx1"/>
                </a:solidFill>
                <a:latin typeface="Arial" charset="0"/>
                <a:ea typeface="ヒラギノ角ゴ Pro W3" pitchFamily="-112" charset="-128"/>
              </a:defRPr>
            </a:lvl5pPr>
            <a:lvl6pPr marL="2514600" indent="-228600" eaLnBrk="0" fontAlgn="base" hangingPunct="0">
              <a:spcBef>
                <a:spcPct val="0"/>
              </a:spcBef>
              <a:spcAft>
                <a:spcPct val="0"/>
              </a:spcAft>
              <a:defRPr>
                <a:solidFill>
                  <a:schemeClr val="tx1"/>
                </a:solidFill>
                <a:latin typeface="Arial" charset="0"/>
                <a:ea typeface="ヒラギノ角ゴ Pro W3" pitchFamily="-112" charset="-128"/>
              </a:defRPr>
            </a:lvl6pPr>
            <a:lvl7pPr marL="2971800" indent="-228600" eaLnBrk="0" fontAlgn="base" hangingPunct="0">
              <a:spcBef>
                <a:spcPct val="0"/>
              </a:spcBef>
              <a:spcAft>
                <a:spcPct val="0"/>
              </a:spcAft>
              <a:defRPr>
                <a:solidFill>
                  <a:schemeClr val="tx1"/>
                </a:solidFill>
                <a:latin typeface="Arial" charset="0"/>
                <a:ea typeface="ヒラギノ角ゴ Pro W3" pitchFamily="-112" charset="-128"/>
              </a:defRPr>
            </a:lvl7pPr>
            <a:lvl8pPr marL="3429000" indent="-228600" eaLnBrk="0" fontAlgn="base" hangingPunct="0">
              <a:spcBef>
                <a:spcPct val="0"/>
              </a:spcBef>
              <a:spcAft>
                <a:spcPct val="0"/>
              </a:spcAft>
              <a:defRPr>
                <a:solidFill>
                  <a:schemeClr val="tx1"/>
                </a:solidFill>
                <a:latin typeface="Arial" charset="0"/>
                <a:ea typeface="ヒラギノ角ゴ Pro W3" pitchFamily="-112" charset="-128"/>
              </a:defRPr>
            </a:lvl8pPr>
            <a:lvl9pPr marL="3886200" indent="-228600" eaLnBrk="0" fontAlgn="base" hangingPunct="0">
              <a:spcBef>
                <a:spcPct val="0"/>
              </a:spcBef>
              <a:spcAft>
                <a:spcPct val="0"/>
              </a:spcAft>
              <a:defRPr>
                <a:solidFill>
                  <a:schemeClr val="tx1"/>
                </a:solidFill>
                <a:latin typeface="Arial" charset="0"/>
                <a:ea typeface="ヒラギノ角ゴ Pro W3" pitchFamily="-112" charset="-128"/>
              </a:defRPr>
            </a:lvl9pPr>
          </a:lstStyle>
          <a:p>
            <a:pPr eaLnBrk="1" hangingPunct="1"/>
            <a:r>
              <a:rPr lang="en-US" altLang="en-US" sz="1920" dirty="0"/>
              <a:t>Ala Carte Options</a:t>
            </a: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5857911" y="3476294"/>
            <a:ext cx="3188299" cy="1288261"/>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10395538" y="3222493"/>
            <a:ext cx="3301672" cy="1446887"/>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26364" y="5791417"/>
            <a:ext cx="3301672" cy="1446887"/>
          </a:xfrm>
          <a:prstGeom prst="rect">
            <a:avLst/>
          </a:prstGeom>
        </p:spPr>
      </p:pic>
      <p:cxnSp>
        <p:nvCxnSpPr>
          <p:cNvPr id="23" name="Straight Connector 22"/>
          <p:cNvCxnSpPr/>
          <p:nvPr/>
        </p:nvCxnSpPr>
        <p:spPr>
          <a:xfrm>
            <a:off x="9343203" y="1371117"/>
            <a:ext cx="15682" cy="5068231"/>
          </a:xfrm>
          <a:prstGeom prst="line">
            <a:avLst/>
          </a:prstGeom>
          <a:ln w="19050">
            <a:solidFill>
              <a:srgbClr val="00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82669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56</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Kyphon™ </a:t>
            </a:r>
            <a:r>
              <a:rPr lang="en-US" dirty="0" err="1"/>
              <a:t>Osteo</a:t>
            </a:r>
            <a:r>
              <a:rPr lang="en-US" dirty="0"/>
              <a:t> Introducer™ System</a:t>
            </a:r>
          </a:p>
        </p:txBody>
      </p:sp>
      <p:sp>
        <p:nvSpPr>
          <p:cNvPr id="10" name="Text Placeholder 9">
            <a:extLst>
              <a:ext uri="{FF2B5EF4-FFF2-40B4-BE49-F238E27FC236}">
                <a16:creationId xmlns:a16="http://schemas.microsoft.com/office/drawing/2014/main" id="{714F7428-E744-41C2-87FA-D864AA4BC09B}"/>
              </a:ext>
            </a:extLst>
          </p:cNvPr>
          <p:cNvSpPr>
            <a:spLocks noGrp="1"/>
          </p:cNvSpPr>
          <p:nvPr>
            <p:ph type="body" sz="quarter" idx="12"/>
          </p:nvPr>
        </p:nvSpPr>
        <p:spPr/>
        <p:txBody>
          <a:bodyPr/>
          <a:lstStyle/>
          <a:p>
            <a:endParaRPr lang="en-US"/>
          </a:p>
        </p:txBody>
      </p:sp>
      <p:sp>
        <p:nvSpPr>
          <p:cNvPr id="23" name="Content Placeholder 22"/>
          <p:cNvSpPr>
            <a:spLocks noGrp="1"/>
          </p:cNvSpPr>
          <p:nvPr>
            <p:ph idx="1"/>
          </p:nvPr>
        </p:nvSpPr>
        <p:spPr/>
        <p:txBody>
          <a:bodyPr/>
          <a:lstStyle/>
          <a:p>
            <a:pPr marL="0" indent="0">
              <a:buNone/>
            </a:pPr>
            <a:r>
              <a:rPr lang="en-US" dirty="0"/>
              <a:t>Blunt tip Kyphon™ </a:t>
            </a:r>
            <a:r>
              <a:rPr lang="en-US" dirty="0" err="1"/>
              <a:t>Osteo</a:t>
            </a:r>
            <a:r>
              <a:rPr lang="en-US" dirty="0"/>
              <a:t> Introducer™ System w/ </a:t>
            </a:r>
            <a:r>
              <a:rPr lang="en-US" dirty="0" err="1"/>
              <a:t>jamshidi</a:t>
            </a:r>
            <a:endParaRPr lang="en-US" dirty="0"/>
          </a:p>
        </p:txBody>
      </p:sp>
      <p:pic>
        <p:nvPicPr>
          <p:cNvPr id="11" name="Picture 5" descr="Manan Need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355782" y="1189237"/>
            <a:ext cx="1617118" cy="368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57200" y="1699477"/>
            <a:ext cx="2834640" cy="420624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1920" dirty="0">
              <a:solidFill>
                <a:srgbClr val="000000"/>
              </a:solidFill>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953" y="5246381"/>
            <a:ext cx="4955639" cy="2002370"/>
          </a:xfrm>
          <a:prstGeom prst="rect">
            <a:avLst/>
          </a:prstGeom>
        </p:spPr>
      </p:pic>
      <p:pic>
        <p:nvPicPr>
          <p:cNvPr id="17" name="Picture 16"/>
          <p:cNvPicPr>
            <a:picLocks noChangeAspect="1"/>
          </p:cNvPicPr>
          <p:nvPr/>
        </p:nvPicPr>
        <p:blipFill>
          <a:blip r:embed="rId4"/>
          <a:stretch>
            <a:fillRect/>
          </a:stretch>
        </p:blipFill>
        <p:spPr>
          <a:xfrm>
            <a:off x="506409" y="4627708"/>
            <a:ext cx="7890620" cy="594311"/>
          </a:xfrm>
          <a:prstGeom prst="rect">
            <a:avLst/>
          </a:prstGeom>
        </p:spPr>
      </p:pic>
      <p:pic>
        <p:nvPicPr>
          <p:cNvPr id="19" name="Picture 18"/>
          <p:cNvPicPr>
            <a:picLocks noChangeAspect="1"/>
          </p:cNvPicPr>
          <p:nvPr/>
        </p:nvPicPr>
        <p:blipFill>
          <a:blip r:embed="rId5"/>
          <a:stretch>
            <a:fillRect/>
          </a:stretch>
        </p:blipFill>
        <p:spPr>
          <a:xfrm>
            <a:off x="479113" y="3941644"/>
            <a:ext cx="7963766" cy="512022"/>
          </a:xfrm>
          <a:prstGeom prst="rect">
            <a:avLst/>
          </a:prstGeom>
        </p:spPr>
      </p:pic>
    </p:spTree>
    <p:extLst>
      <p:ext uri="{BB962C8B-B14F-4D97-AF65-F5344CB8AC3E}">
        <p14:creationId xmlns:p14="http://schemas.microsoft.com/office/powerpoint/2010/main" val="23725651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196" name="Picture 5" descr="Manan Need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3440" y="2247499"/>
            <a:ext cx="6741796" cy="296077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fld id="{A3032E39-2DD7-6341-87B9-9AB98FE36691}" type="slidenum">
              <a:rPr lang="en-US" smtClean="0"/>
              <a:pPr/>
              <a:t>57</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194" name="Rectangle 2"/>
          <p:cNvSpPr>
            <a:spLocks noGrp="1" noChangeArrowheads="1"/>
          </p:cNvSpPr>
          <p:nvPr>
            <p:ph type="title"/>
          </p:nvPr>
        </p:nvSpPr>
        <p:spPr/>
        <p:txBody>
          <a:bodyPr/>
          <a:lstStyle/>
          <a:p>
            <a:r>
              <a:rPr lang="en-US" altLang="en-US"/>
              <a:t>11-gauge Bone Access Needle</a:t>
            </a:r>
            <a:br>
              <a:rPr lang="en-US" altLang="en-US"/>
            </a:br>
            <a:br>
              <a:rPr lang="en-US" altLang="en-US"/>
            </a:br>
            <a:br>
              <a:rPr lang="en-US"/>
            </a:br>
            <a:endParaRPr lang="en-US" altLang="en-US" dirty="0"/>
          </a:p>
        </p:txBody>
      </p:sp>
      <p:sp>
        <p:nvSpPr>
          <p:cNvPr id="8195" name="Rectangle 3"/>
          <p:cNvSpPr>
            <a:spLocks noGrp="1" noChangeArrowheads="1"/>
          </p:cNvSpPr>
          <p:nvPr>
            <p:ph type="body" sz="quarter" idx="12"/>
          </p:nvPr>
        </p:nvSpPr>
        <p:spPr/>
        <p:txBody>
          <a:bodyPr/>
          <a:lstStyle/>
          <a:p>
            <a:r>
              <a:rPr lang="en-US" altLang="en-US"/>
              <a:t>Jamshidi</a:t>
            </a:r>
            <a:endParaRPr lang="en-US" altLang="en-US" dirty="0"/>
          </a:p>
        </p:txBody>
      </p:sp>
      <p:sp>
        <p:nvSpPr>
          <p:cNvPr id="15" name="Content Placeholder 14"/>
          <p:cNvSpPr>
            <a:spLocks noGrp="1"/>
          </p:cNvSpPr>
          <p:nvPr>
            <p:ph idx="1"/>
          </p:nvPr>
        </p:nvSpPr>
        <p:spPr/>
        <p:txBody>
          <a:bodyPr/>
          <a:lstStyle/>
          <a:p>
            <a:pPr marL="0" indent="0">
              <a:buNone/>
            </a:pPr>
            <a:r>
              <a:rPr lang="en-US" altLang="en-US" dirty="0"/>
              <a:t>Use to gain initial bone access into VB</a:t>
            </a:r>
          </a:p>
          <a:p>
            <a:endParaRPr lang="en-US" dirty="0"/>
          </a:p>
        </p:txBody>
      </p:sp>
      <p:sp>
        <p:nvSpPr>
          <p:cNvPr id="8198" name="Oval 6"/>
          <p:cNvSpPr>
            <a:spLocks noChangeArrowheads="1"/>
          </p:cNvSpPr>
          <p:nvPr/>
        </p:nvSpPr>
        <p:spPr bwMode="auto">
          <a:xfrm>
            <a:off x="4663440" y="2888194"/>
            <a:ext cx="1188720" cy="1158240"/>
          </a:xfrm>
          <a:prstGeom prst="ellipse">
            <a:avLst/>
          </a:prstGeom>
          <a:noFill/>
          <a:ln w="19050" cap="rnd">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algn="ctr">
              <a:spcBef>
                <a:spcPct val="0"/>
              </a:spcBef>
              <a:buFontTx/>
              <a:buNone/>
            </a:pPr>
            <a:endParaRPr lang="en-US" altLang="en-US" sz="2880">
              <a:solidFill>
                <a:schemeClr val="accent2"/>
              </a:solidFill>
              <a:latin typeface="Times" pitchFamily="18" charset="0"/>
              <a:ea typeface="ヒラギノ角ゴ Pro W3" pitchFamily="-112" charset="-128"/>
            </a:endParaRPr>
          </a:p>
        </p:txBody>
      </p:sp>
      <p:sp>
        <p:nvSpPr>
          <p:cNvPr id="8199" name="Line 7"/>
          <p:cNvSpPr>
            <a:spLocks noChangeShapeType="1"/>
          </p:cNvSpPr>
          <p:nvPr/>
        </p:nvSpPr>
        <p:spPr bwMode="auto">
          <a:xfrm flipV="1">
            <a:off x="3550920" y="4297680"/>
            <a:ext cx="1112520" cy="1097280"/>
          </a:xfrm>
          <a:prstGeom prst="line">
            <a:avLst/>
          </a:prstGeom>
          <a:noFill/>
          <a:ln w="12700" cap="rnd">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640"/>
          </a:p>
        </p:txBody>
      </p:sp>
      <p:sp>
        <p:nvSpPr>
          <p:cNvPr id="8200" name="Text Box 8"/>
          <p:cNvSpPr txBox="1">
            <a:spLocks noChangeArrowheads="1"/>
          </p:cNvSpPr>
          <p:nvPr/>
        </p:nvSpPr>
        <p:spPr bwMode="auto">
          <a:xfrm>
            <a:off x="2286000" y="5394961"/>
            <a:ext cx="3566160" cy="978729"/>
          </a:xfrm>
          <a:prstGeom prst="rect">
            <a:avLst/>
          </a:prstGeom>
          <a:noFill/>
          <a:ln w="12700" cap="rnd">
            <a:noFill/>
            <a:miter lim="800000"/>
            <a:headEnd/>
            <a:tailEnd/>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a:spcBef>
                <a:spcPct val="50000"/>
              </a:spcBef>
              <a:buFontTx/>
              <a:buNone/>
            </a:pPr>
            <a:r>
              <a:rPr lang="en-US" altLang="en-US" sz="2880" dirty="0">
                <a:latin typeface="+mn-lt"/>
                <a:ea typeface="ヒラギノ角ゴ Pro W3" pitchFamily="-112" charset="-128"/>
              </a:rPr>
              <a:t>Locking/unlocking switch</a:t>
            </a:r>
          </a:p>
        </p:txBody>
      </p:sp>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05236" y="4816872"/>
            <a:ext cx="2169796" cy="217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5"/>
          <p:cNvSpPr>
            <a:spLocks noChangeArrowheads="1"/>
          </p:cNvSpPr>
          <p:nvPr/>
        </p:nvSpPr>
        <p:spPr bwMode="auto">
          <a:xfrm>
            <a:off x="10970379" y="3423908"/>
            <a:ext cx="655320" cy="655320"/>
          </a:xfrm>
          <a:prstGeom prst="ellipse">
            <a:avLst/>
          </a:prstGeom>
          <a:noFill/>
          <a:ln w="12700" cap="rnd">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eaLnBrk="1" hangingPunct="1">
              <a:spcBef>
                <a:spcPct val="0"/>
              </a:spcBef>
              <a:buFontTx/>
              <a:buNone/>
            </a:pPr>
            <a:endParaRPr lang="en-US" altLang="en-US" sz="2160">
              <a:ea typeface="ヒラギノ角ゴ Pro W3" pitchFamily="-112" charset="-128"/>
            </a:endParaRPr>
          </a:p>
        </p:txBody>
      </p:sp>
      <p:sp>
        <p:nvSpPr>
          <p:cNvPr id="10" name="Line 6"/>
          <p:cNvSpPr>
            <a:spLocks noChangeShapeType="1"/>
          </p:cNvSpPr>
          <p:nvPr/>
        </p:nvSpPr>
        <p:spPr bwMode="auto">
          <a:xfrm>
            <a:off x="11625699" y="3629648"/>
            <a:ext cx="1356360" cy="1495424"/>
          </a:xfrm>
          <a:prstGeom prst="line">
            <a:avLst/>
          </a:prstGeom>
          <a:noFill/>
          <a:ln w="12700" cap="rnd">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640"/>
          </a:p>
        </p:txBody>
      </p:sp>
      <p:sp>
        <p:nvSpPr>
          <p:cNvPr id="11" name="Line 7"/>
          <p:cNvSpPr>
            <a:spLocks noChangeShapeType="1"/>
          </p:cNvSpPr>
          <p:nvPr/>
        </p:nvSpPr>
        <p:spPr bwMode="auto">
          <a:xfrm flipH="1" flipV="1">
            <a:off x="10970379" y="3844912"/>
            <a:ext cx="655320" cy="1920240"/>
          </a:xfrm>
          <a:prstGeom prst="line">
            <a:avLst/>
          </a:prstGeom>
          <a:noFill/>
          <a:ln w="12700" cap="rnd">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640"/>
          </a:p>
        </p:txBody>
      </p:sp>
      <p:sp>
        <p:nvSpPr>
          <p:cNvPr id="2" name="Rectangle 1"/>
          <p:cNvSpPr>
            <a:spLocks noChangeArrowheads="1"/>
          </p:cNvSpPr>
          <p:nvPr/>
        </p:nvSpPr>
        <p:spPr bwMode="auto">
          <a:xfrm>
            <a:off x="9344380" y="5518377"/>
            <a:ext cx="2083199"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ヒラギノ角ゴ Pro W3" pitchFamily="-112" charset="-128"/>
              </a:defRPr>
            </a:lvl1pPr>
            <a:lvl2pPr marL="742950" indent="-285750" eaLnBrk="0" hangingPunct="0">
              <a:defRPr>
                <a:solidFill>
                  <a:schemeClr val="tx1"/>
                </a:solidFill>
                <a:latin typeface="Arial" charset="0"/>
                <a:ea typeface="ヒラギノ角ゴ Pro W3" pitchFamily="-112" charset="-128"/>
              </a:defRPr>
            </a:lvl2pPr>
            <a:lvl3pPr marL="1143000" indent="-228600" eaLnBrk="0" hangingPunct="0">
              <a:defRPr>
                <a:solidFill>
                  <a:schemeClr val="tx1"/>
                </a:solidFill>
                <a:latin typeface="Arial" charset="0"/>
                <a:ea typeface="ヒラギノ角ゴ Pro W3" pitchFamily="-112" charset="-128"/>
              </a:defRPr>
            </a:lvl3pPr>
            <a:lvl4pPr marL="1600200" indent="-228600" eaLnBrk="0" hangingPunct="0">
              <a:defRPr>
                <a:solidFill>
                  <a:schemeClr val="tx1"/>
                </a:solidFill>
                <a:latin typeface="Arial" charset="0"/>
                <a:ea typeface="ヒラギノ角ゴ Pro W3" pitchFamily="-112" charset="-128"/>
              </a:defRPr>
            </a:lvl4pPr>
            <a:lvl5pPr marL="2057400" indent="-228600" eaLnBrk="0" hangingPunct="0">
              <a:defRPr>
                <a:solidFill>
                  <a:schemeClr val="tx1"/>
                </a:solidFill>
                <a:latin typeface="Arial" charset="0"/>
                <a:ea typeface="ヒラギノ角ゴ Pro W3" pitchFamily="-112" charset="-128"/>
              </a:defRPr>
            </a:lvl5pPr>
            <a:lvl6pPr marL="2514600" indent="-228600" eaLnBrk="0" fontAlgn="base" hangingPunct="0">
              <a:spcBef>
                <a:spcPct val="0"/>
              </a:spcBef>
              <a:spcAft>
                <a:spcPct val="0"/>
              </a:spcAft>
              <a:defRPr>
                <a:solidFill>
                  <a:schemeClr val="tx1"/>
                </a:solidFill>
                <a:latin typeface="Arial" charset="0"/>
                <a:ea typeface="ヒラギノ角ゴ Pro W3" pitchFamily="-112" charset="-128"/>
              </a:defRPr>
            </a:lvl6pPr>
            <a:lvl7pPr marL="2971800" indent="-228600" eaLnBrk="0" fontAlgn="base" hangingPunct="0">
              <a:spcBef>
                <a:spcPct val="0"/>
              </a:spcBef>
              <a:spcAft>
                <a:spcPct val="0"/>
              </a:spcAft>
              <a:defRPr>
                <a:solidFill>
                  <a:schemeClr val="tx1"/>
                </a:solidFill>
                <a:latin typeface="Arial" charset="0"/>
                <a:ea typeface="ヒラギノ角ゴ Pro W3" pitchFamily="-112" charset="-128"/>
              </a:defRPr>
            </a:lvl7pPr>
            <a:lvl8pPr marL="3429000" indent="-228600" eaLnBrk="0" fontAlgn="base" hangingPunct="0">
              <a:spcBef>
                <a:spcPct val="0"/>
              </a:spcBef>
              <a:spcAft>
                <a:spcPct val="0"/>
              </a:spcAft>
              <a:defRPr>
                <a:solidFill>
                  <a:schemeClr val="tx1"/>
                </a:solidFill>
                <a:latin typeface="Arial" charset="0"/>
                <a:ea typeface="ヒラギノ角ゴ Pro W3" pitchFamily="-112" charset="-128"/>
              </a:defRPr>
            </a:lvl8pPr>
            <a:lvl9pPr marL="3886200" indent="-228600" eaLnBrk="0" fontAlgn="base" hangingPunct="0">
              <a:spcBef>
                <a:spcPct val="0"/>
              </a:spcBef>
              <a:spcAft>
                <a:spcPct val="0"/>
              </a:spcAft>
              <a:defRPr>
                <a:solidFill>
                  <a:schemeClr val="tx1"/>
                </a:solidFill>
                <a:latin typeface="Arial" charset="0"/>
                <a:ea typeface="ヒラギノ角ゴ Pro W3" pitchFamily="-112" charset="-128"/>
              </a:defRPr>
            </a:lvl9pPr>
          </a:lstStyle>
          <a:p>
            <a:pPr eaLnBrk="1" hangingPunct="1"/>
            <a:r>
              <a:rPr lang="en-US" altLang="en-US" sz="2640" dirty="0">
                <a:latin typeface="+mn-lt"/>
              </a:rPr>
              <a:t>Diamond Tip</a:t>
            </a:r>
          </a:p>
        </p:txBody>
      </p:sp>
      <p:sp>
        <p:nvSpPr>
          <p:cNvPr id="21" name="Rectangle 20"/>
          <p:cNvSpPr/>
          <p:nvPr/>
        </p:nvSpPr>
        <p:spPr>
          <a:xfrm>
            <a:off x="2185958" y="553148"/>
            <a:ext cx="6919943" cy="517065"/>
          </a:xfrm>
          <a:prstGeom prst="rect">
            <a:avLst/>
          </a:prstGeom>
        </p:spPr>
        <p:txBody>
          <a:bodyPr wrap="square">
            <a:spAutoFit/>
          </a:bodyPr>
          <a:lstStyle/>
          <a:p>
            <a:endParaRPr lang="en-US" sz="2760" dirty="0">
              <a:solidFill>
                <a:schemeClr val="tx2"/>
              </a:solidFill>
              <a:latin typeface="Effra Light" panose="020B0403020203020204" pitchFamily="34" charset="0"/>
            </a:endParaRPr>
          </a:p>
        </p:txBody>
      </p:sp>
    </p:spTree>
    <p:extLst>
      <p:ext uri="{BB962C8B-B14F-4D97-AF65-F5344CB8AC3E}">
        <p14:creationId xmlns:p14="http://schemas.microsoft.com/office/powerpoint/2010/main" val="34026163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wipe(down)">
                                      <p:cBhvr>
                                        <p:cTn id="7" dur="500"/>
                                        <p:tgtEl>
                                          <p:spTgt spid="819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199"/>
                                        </p:tgtEl>
                                        <p:attrNameLst>
                                          <p:attrName>style.visibility</p:attrName>
                                        </p:attrNameLst>
                                      </p:cBhvr>
                                      <p:to>
                                        <p:strVal val="visible"/>
                                      </p:to>
                                    </p:set>
                                    <p:animEffect transition="in" filter="wipe(down)">
                                      <p:cBhvr>
                                        <p:cTn id="10" dur="500"/>
                                        <p:tgtEl>
                                          <p:spTgt spid="819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200"/>
                                        </p:tgtEl>
                                        <p:attrNameLst>
                                          <p:attrName>style.visibility</p:attrName>
                                        </p:attrNameLst>
                                      </p:cBhvr>
                                      <p:to>
                                        <p:strVal val="visible"/>
                                      </p:to>
                                    </p:set>
                                    <p:animEffect transition="in" filter="wipe(down)">
                                      <p:cBhvr>
                                        <p:cTn id="13" dur="500"/>
                                        <p:tgtEl>
                                          <p:spTgt spid="820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nimBg="1"/>
      <p:bldP spid="8199" grpId="0" animBg="1"/>
      <p:bldP spid="8200" grpId="0"/>
      <p:bldP spid="9" grpId="0" animBg="1"/>
      <p:bldP spid="10" grpId="0" animBg="1"/>
      <p:bldP spid="11" grpId="0" animBg="1"/>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A3032E39-2DD7-6341-87B9-9AB98FE36691}" type="slidenum">
              <a:rPr lang="en-US" smtClean="0"/>
              <a:pPr/>
              <a:t>58</a:t>
            </a:fld>
            <a:endParaRPr lang="en-US" dirty="0"/>
          </a:p>
        </p:txBody>
      </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5" name="Title 4"/>
          <p:cNvSpPr>
            <a:spLocks noGrp="1"/>
          </p:cNvSpPr>
          <p:nvPr>
            <p:ph type="title"/>
          </p:nvPr>
        </p:nvSpPr>
        <p:spPr/>
        <p:txBody>
          <a:bodyPr/>
          <a:lstStyle/>
          <a:p>
            <a:r>
              <a:rPr lang="en-US" altLang="en-US" dirty="0"/>
              <a:t>11-gauge Bone Access Needle</a:t>
            </a:r>
            <a:br>
              <a:rPr lang="en-US" altLang="en-US" dirty="0"/>
            </a:br>
            <a:endParaRPr lang="en-US" dirty="0"/>
          </a:p>
        </p:txBody>
      </p:sp>
      <p:sp>
        <p:nvSpPr>
          <p:cNvPr id="9219" name="Rectangle 3"/>
          <p:cNvSpPr>
            <a:spLocks noGrp="1" noChangeArrowheads="1"/>
          </p:cNvSpPr>
          <p:nvPr>
            <p:ph type="body" sz="quarter" idx="12"/>
          </p:nvPr>
        </p:nvSpPr>
        <p:spPr/>
        <p:txBody>
          <a:bodyPr/>
          <a:lstStyle/>
          <a:p>
            <a:r>
              <a:rPr lang="en-US" dirty="0">
                <a:latin typeface="Effra Light" panose="020B0403020203020204" pitchFamily="34" charset="0"/>
              </a:rPr>
              <a:t>JAMSHIDI</a:t>
            </a:r>
          </a:p>
          <a:p>
            <a:endParaRPr lang="en-US" altLang="en-US" dirty="0"/>
          </a:p>
        </p:txBody>
      </p:sp>
      <p:sp>
        <p:nvSpPr>
          <p:cNvPr id="6" name="Content Placeholder 5"/>
          <p:cNvSpPr>
            <a:spLocks noGrp="1"/>
          </p:cNvSpPr>
          <p:nvPr>
            <p:ph idx="1"/>
          </p:nvPr>
        </p:nvSpPr>
        <p:spPr/>
        <p:txBody>
          <a:bodyPr/>
          <a:lstStyle/>
          <a:p>
            <a:pPr marL="0" indent="0">
              <a:buNone/>
            </a:pPr>
            <a:r>
              <a:rPr lang="en-US" altLang="en-US" dirty="0"/>
              <a:t>Use to gain initial bone access into VB</a:t>
            </a:r>
          </a:p>
          <a:p>
            <a:endParaRPr lang="en-US" dirty="0"/>
          </a:p>
        </p:txBody>
      </p:sp>
      <p:grpSp>
        <p:nvGrpSpPr>
          <p:cNvPr id="13316" name="Group 4"/>
          <p:cNvGrpSpPr>
            <a:grpSpLocks/>
          </p:cNvGrpSpPr>
          <p:nvPr/>
        </p:nvGrpSpPr>
        <p:grpSpPr bwMode="auto">
          <a:xfrm>
            <a:off x="1244599" y="1900519"/>
            <a:ext cx="11707125" cy="4882418"/>
            <a:chOff x="448" y="2604"/>
            <a:chExt cx="4224" cy="1716"/>
          </a:xfrm>
        </p:grpSpPr>
        <p:pic>
          <p:nvPicPr>
            <p:cNvPr id="9222" name="Picture 5" descr="Manan Needle - Apart"/>
            <p:cNvPicPr>
              <a:picLocks noChangeAspect="1" noChangeArrowheads="1"/>
            </p:cNvPicPr>
            <p:nvPr/>
          </p:nvPicPr>
          <p:blipFill>
            <a:blip r:embed="rId3">
              <a:extLst>
                <a:ext uri="{28A0092B-C50C-407E-A947-70E740481C1C}">
                  <a14:useLocalDpi xmlns:a14="http://schemas.microsoft.com/office/drawing/2010/main" val="0"/>
                </a:ext>
              </a:extLst>
            </a:blip>
            <a:srcRect l="6313" r="27818"/>
            <a:stretch>
              <a:fillRect/>
            </a:stretch>
          </p:blipFill>
          <p:spPr bwMode="auto">
            <a:xfrm>
              <a:off x="997" y="2604"/>
              <a:ext cx="2790" cy="1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Line 6"/>
            <p:cNvSpPr>
              <a:spLocks noChangeShapeType="1"/>
            </p:cNvSpPr>
            <p:nvPr/>
          </p:nvSpPr>
          <p:spPr bwMode="auto">
            <a:xfrm>
              <a:off x="701" y="2930"/>
              <a:ext cx="400" cy="160"/>
            </a:xfrm>
            <a:prstGeom prst="line">
              <a:avLst/>
            </a:prstGeom>
            <a:noFill/>
            <a:ln w="12700" cap="rnd">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640"/>
            </a:p>
          </p:txBody>
        </p:sp>
        <p:sp>
          <p:nvSpPr>
            <p:cNvPr id="9224" name="Text Box 7"/>
            <p:cNvSpPr txBox="1">
              <a:spLocks noChangeArrowheads="1"/>
            </p:cNvSpPr>
            <p:nvPr/>
          </p:nvSpPr>
          <p:spPr bwMode="auto">
            <a:xfrm>
              <a:off x="448" y="2776"/>
              <a:ext cx="680" cy="17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a:spcBef>
                  <a:spcPct val="50000"/>
                </a:spcBef>
                <a:buFontTx/>
                <a:buNone/>
              </a:pPr>
              <a:r>
                <a:rPr lang="en-US" altLang="en-US" sz="2160" dirty="0" err="1">
                  <a:latin typeface="+mn-lt"/>
                  <a:ea typeface="ヒラギノ角ゴ Pro W3" pitchFamily="-112" charset="-128"/>
                </a:rPr>
                <a:t>Stylet</a:t>
              </a:r>
              <a:endParaRPr lang="en-US" altLang="en-US" sz="2160" dirty="0">
                <a:latin typeface="+mn-lt"/>
                <a:ea typeface="ヒラギノ角ゴ Pro W3" pitchFamily="-112" charset="-128"/>
              </a:endParaRPr>
            </a:p>
          </p:txBody>
        </p:sp>
        <p:sp>
          <p:nvSpPr>
            <p:cNvPr id="9225" name="Text Box 8"/>
            <p:cNvSpPr txBox="1">
              <a:spLocks noChangeArrowheads="1"/>
            </p:cNvSpPr>
            <p:nvPr/>
          </p:nvSpPr>
          <p:spPr bwMode="auto">
            <a:xfrm>
              <a:off x="3776" y="2864"/>
              <a:ext cx="896" cy="17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a:spcBef>
                  <a:spcPct val="50000"/>
                </a:spcBef>
                <a:buFontTx/>
                <a:buNone/>
              </a:pPr>
              <a:r>
                <a:rPr lang="en-US" altLang="en-US" sz="2160" dirty="0">
                  <a:latin typeface="+mn-lt"/>
                  <a:ea typeface="ヒラギノ角ゴ Pro W3" pitchFamily="-112" charset="-128"/>
                </a:rPr>
                <a:t>Cannula</a:t>
              </a:r>
            </a:p>
          </p:txBody>
        </p:sp>
        <p:sp>
          <p:nvSpPr>
            <p:cNvPr id="9226" name="Line 9"/>
            <p:cNvSpPr>
              <a:spLocks noChangeShapeType="1"/>
            </p:cNvSpPr>
            <p:nvPr/>
          </p:nvSpPr>
          <p:spPr bwMode="auto">
            <a:xfrm flipH="1">
              <a:off x="3327" y="3036"/>
              <a:ext cx="744" cy="600"/>
            </a:xfrm>
            <a:prstGeom prst="line">
              <a:avLst/>
            </a:prstGeom>
            <a:noFill/>
            <a:ln w="12700" cap="rnd">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640" dirty="0"/>
            </a:p>
          </p:txBody>
        </p:sp>
      </p:grpSp>
      <p:sp>
        <p:nvSpPr>
          <p:cNvPr id="13322" name="Text Box 10"/>
          <p:cNvSpPr txBox="1">
            <a:spLocks noChangeArrowheads="1"/>
          </p:cNvSpPr>
          <p:nvPr/>
        </p:nvSpPr>
        <p:spPr bwMode="auto">
          <a:xfrm>
            <a:off x="6040500" y="6358205"/>
            <a:ext cx="3947160" cy="42473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a:spcBef>
                <a:spcPct val="50000"/>
              </a:spcBef>
              <a:buFontTx/>
              <a:buNone/>
            </a:pPr>
            <a:r>
              <a:rPr lang="en-US" altLang="en-US" sz="2160" dirty="0">
                <a:solidFill>
                  <a:schemeClr val="tx2"/>
                </a:solidFill>
                <a:latin typeface="+mn-lt"/>
                <a:ea typeface="ヒラギノ角ゴ Pro W3" pitchFamily="-112" charset="-128"/>
              </a:rPr>
              <a:t># in </a:t>
            </a:r>
            <a:r>
              <a:rPr lang="en-US" altLang="en-US" sz="2160" dirty="0" err="1">
                <a:solidFill>
                  <a:schemeClr val="tx2"/>
                </a:solidFill>
                <a:latin typeface="+mn-lt"/>
                <a:ea typeface="ヒラギノ角ゴ Pro W3" pitchFamily="-112" charset="-128"/>
              </a:rPr>
              <a:t>KyphoPak</a:t>
            </a:r>
            <a:r>
              <a:rPr lang="en-US" altLang="en-US" sz="2160" dirty="0">
                <a:solidFill>
                  <a:schemeClr val="tx2"/>
                </a:solidFill>
                <a:latin typeface="+mn-lt"/>
                <a:ea typeface="ヒラギノ角ゴ Pro W3" pitchFamily="-112" charset="-128"/>
              </a:rPr>
              <a:t> tray: 2</a:t>
            </a:r>
          </a:p>
        </p:txBody>
      </p:sp>
      <p:sp>
        <p:nvSpPr>
          <p:cNvPr id="13" name="Rectangle 2"/>
          <p:cNvSpPr txBox="1">
            <a:spLocks noChangeArrowheads="1"/>
          </p:cNvSpPr>
          <p:nvPr/>
        </p:nvSpPr>
        <p:spPr>
          <a:xfrm>
            <a:off x="2282827" y="445133"/>
            <a:ext cx="10058399" cy="298186"/>
          </a:xfrm>
          <a:prstGeom prst="rect">
            <a:avLst/>
          </a:prstGeom>
        </p:spPr>
        <p:txBody>
          <a:bodyPr vert="horz" lIns="0" tIns="0" rIns="0" bIns="0" rtlCol="0" anchor="t" anchorCtr="0">
            <a:noAutofit/>
          </a:bodyPr>
          <a:lstStyle>
            <a:lvl1pPr algn="l" defTabSz="457029" rtl="0" eaLnBrk="1" latinLnBrk="0" hangingPunct="1">
              <a:lnSpc>
                <a:spcPts val="2000"/>
              </a:lnSpc>
              <a:spcBef>
                <a:spcPct val="0"/>
              </a:spcBef>
              <a:buNone/>
              <a:defRPr sz="2300" b="1" i="0" kern="1200" cap="all">
                <a:solidFill>
                  <a:schemeClr val="tx1"/>
                </a:solidFill>
                <a:latin typeface="Effra"/>
                <a:ea typeface="+mj-ea"/>
                <a:cs typeface="+mj-cs"/>
              </a:defRPr>
            </a:lvl1pPr>
          </a:lstStyle>
          <a:p>
            <a:endParaRPr lang="en-US" altLang="en-US" sz="2880" dirty="0"/>
          </a:p>
        </p:txBody>
      </p:sp>
    </p:spTree>
    <p:extLst>
      <p:ext uri="{BB962C8B-B14F-4D97-AF65-F5344CB8AC3E}">
        <p14:creationId xmlns:p14="http://schemas.microsoft.com/office/powerpoint/2010/main" val="5330395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33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11_Gauge_Grn_Diamond#13E7C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6080" y="2468880"/>
            <a:ext cx="1897380" cy="401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4" name="Text Box 8"/>
          <p:cNvSpPr txBox="1">
            <a:spLocks noChangeArrowheads="1"/>
          </p:cNvSpPr>
          <p:nvPr/>
        </p:nvSpPr>
        <p:spPr bwMode="auto">
          <a:xfrm>
            <a:off x="5766436" y="1463040"/>
            <a:ext cx="3573780" cy="498598"/>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ヒラギノ角ゴ Pro W3" pitchFamily="-112" charset="-128"/>
              </a:defRPr>
            </a:lvl1pPr>
            <a:lvl2pPr marL="742950" indent="-285750" eaLnBrk="0" hangingPunct="0">
              <a:defRPr>
                <a:solidFill>
                  <a:schemeClr val="tx1"/>
                </a:solidFill>
                <a:latin typeface="Arial" charset="0"/>
                <a:ea typeface="ヒラギノ角ゴ Pro W3" pitchFamily="-112" charset="-128"/>
              </a:defRPr>
            </a:lvl2pPr>
            <a:lvl3pPr marL="1143000" indent="-228600" eaLnBrk="0" hangingPunct="0">
              <a:defRPr>
                <a:solidFill>
                  <a:schemeClr val="tx1"/>
                </a:solidFill>
                <a:latin typeface="Arial" charset="0"/>
                <a:ea typeface="ヒラギノ角ゴ Pro W3" pitchFamily="-112" charset="-128"/>
              </a:defRPr>
            </a:lvl3pPr>
            <a:lvl4pPr marL="1600200" indent="-228600" eaLnBrk="0" hangingPunct="0">
              <a:defRPr>
                <a:solidFill>
                  <a:schemeClr val="tx1"/>
                </a:solidFill>
                <a:latin typeface="Arial" charset="0"/>
                <a:ea typeface="ヒラギノ角ゴ Pro W3" pitchFamily="-112" charset="-128"/>
              </a:defRPr>
            </a:lvl4pPr>
            <a:lvl5pPr marL="2057400" indent="-228600" eaLnBrk="0" hangingPunct="0">
              <a:defRPr>
                <a:solidFill>
                  <a:schemeClr val="tx1"/>
                </a:solidFill>
                <a:latin typeface="Arial" charset="0"/>
                <a:ea typeface="ヒラギノ角ゴ Pro W3" pitchFamily="-112" charset="-128"/>
              </a:defRPr>
            </a:lvl5pPr>
            <a:lvl6pPr marL="2514600" indent="-228600" eaLnBrk="0" fontAlgn="base" hangingPunct="0">
              <a:spcBef>
                <a:spcPct val="0"/>
              </a:spcBef>
              <a:spcAft>
                <a:spcPct val="0"/>
              </a:spcAft>
              <a:defRPr>
                <a:solidFill>
                  <a:schemeClr val="tx1"/>
                </a:solidFill>
                <a:latin typeface="Arial" charset="0"/>
                <a:ea typeface="ヒラギノ角ゴ Pro W3" pitchFamily="-112" charset="-128"/>
              </a:defRPr>
            </a:lvl6pPr>
            <a:lvl7pPr marL="2971800" indent="-228600" eaLnBrk="0" fontAlgn="base" hangingPunct="0">
              <a:spcBef>
                <a:spcPct val="0"/>
              </a:spcBef>
              <a:spcAft>
                <a:spcPct val="0"/>
              </a:spcAft>
              <a:defRPr>
                <a:solidFill>
                  <a:schemeClr val="tx1"/>
                </a:solidFill>
                <a:latin typeface="Arial" charset="0"/>
                <a:ea typeface="ヒラギノ角ゴ Pro W3" pitchFamily="-112" charset="-128"/>
              </a:defRPr>
            </a:lvl7pPr>
            <a:lvl8pPr marL="3429000" indent="-228600" eaLnBrk="0" fontAlgn="base" hangingPunct="0">
              <a:spcBef>
                <a:spcPct val="0"/>
              </a:spcBef>
              <a:spcAft>
                <a:spcPct val="0"/>
              </a:spcAft>
              <a:defRPr>
                <a:solidFill>
                  <a:schemeClr val="tx1"/>
                </a:solidFill>
                <a:latin typeface="Arial" charset="0"/>
                <a:ea typeface="ヒラギノ角ゴ Pro W3" pitchFamily="-112" charset="-128"/>
              </a:defRPr>
            </a:lvl8pPr>
            <a:lvl9pPr marL="3886200" indent="-228600" eaLnBrk="0" fontAlgn="base" hangingPunct="0">
              <a:spcBef>
                <a:spcPct val="0"/>
              </a:spcBef>
              <a:spcAft>
                <a:spcPct val="0"/>
              </a:spcAft>
              <a:defRPr>
                <a:solidFill>
                  <a:schemeClr val="tx1"/>
                </a:solidFill>
                <a:latin typeface="Arial" charset="0"/>
                <a:ea typeface="ヒラギノ角ゴ Pro W3" pitchFamily="-112" charset="-128"/>
              </a:defRPr>
            </a:lvl9pPr>
          </a:lstStyle>
          <a:p>
            <a:pPr algn="ctr">
              <a:defRPr/>
            </a:pPr>
            <a:r>
              <a:rPr lang="en-US" altLang="en-US" sz="2640" dirty="0">
                <a:solidFill>
                  <a:schemeClr val="tx2"/>
                </a:solidFill>
                <a:latin typeface="+mn-lt"/>
                <a:ea typeface="+mj-ea"/>
                <a:cs typeface="+mj-cs"/>
              </a:rPr>
              <a:t>Twist-off Handle</a:t>
            </a:r>
          </a:p>
        </p:txBody>
      </p:sp>
      <p:sp>
        <p:nvSpPr>
          <p:cNvPr id="2" name="Rectangle 1"/>
          <p:cNvSpPr/>
          <p:nvPr/>
        </p:nvSpPr>
        <p:spPr>
          <a:xfrm>
            <a:off x="2263576" y="4783456"/>
            <a:ext cx="1584088" cy="904863"/>
          </a:xfrm>
          <a:prstGeom prst="rect">
            <a:avLst/>
          </a:prstGeom>
        </p:spPr>
        <p:txBody>
          <a:bodyPr wrap="none">
            <a:spAutoFit/>
          </a:bodyPr>
          <a:lstStyle/>
          <a:p>
            <a:pPr algn="ctr" eaLnBrk="0" hangingPunct="0">
              <a:defRPr/>
            </a:pPr>
            <a:r>
              <a:rPr lang="en-US" altLang="en-US" sz="2640" kern="0" dirty="0">
                <a:solidFill>
                  <a:srgbClr val="433F79"/>
                </a:solidFill>
                <a:ea typeface="ＭＳ Ｐゴシック"/>
                <a:cs typeface="+mj-cs"/>
              </a:rPr>
              <a:t>Diamond </a:t>
            </a:r>
          </a:p>
          <a:p>
            <a:pPr algn="ctr" eaLnBrk="0" hangingPunct="0">
              <a:defRPr/>
            </a:pPr>
            <a:r>
              <a:rPr lang="en-US" altLang="en-US" sz="2640" kern="0" dirty="0">
                <a:solidFill>
                  <a:srgbClr val="433F79"/>
                </a:solidFill>
                <a:ea typeface="ＭＳ Ｐゴシック"/>
                <a:cs typeface="+mj-cs"/>
              </a:rPr>
              <a:t>Tip</a:t>
            </a:r>
          </a:p>
        </p:txBody>
      </p:sp>
      <p:sp>
        <p:nvSpPr>
          <p:cNvPr id="3" name="Right Brace 2"/>
          <p:cNvSpPr/>
          <p:nvPr/>
        </p:nvSpPr>
        <p:spPr>
          <a:xfrm rot="16200000">
            <a:off x="7155180" y="-2760344"/>
            <a:ext cx="594360" cy="9966960"/>
          </a:xfrm>
          <a:prstGeom prst="rightBrace">
            <a:avLst/>
          </a:prstGeom>
          <a:ln w="12700">
            <a:solidFill>
              <a:srgbClr val="0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640">
              <a:ln w="38100">
                <a:solidFill>
                  <a:srgbClr val="000000"/>
                </a:solidFill>
              </a:ln>
              <a:solidFill>
                <a:schemeClr val="tx2"/>
              </a:solidFill>
            </a:endParaRPr>
          </a:p>
        </p:txBody>
      </p:sp>
      <p:pic>
        <p:nvPicPr>
          <p:cNvPr id="13" name="Picture 3" descr="03_White Trocar Tip_cl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1770" y="2468880"/>
            <a:ext cx="1895476" cy="401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843190" y="4783456"/>
            <a:ext cx="1231426" cy="904863"/>
          </a:xfrm>
          <a:prstGeom prst="rect">
            <a:avLst/>
          </a:prstGeom>
        </p:spPr>
        <p:txBody>
          <a:bodyPr wrap="none">
            <a:spAutoFit/>
          </a:bodyPr>
          <a:lstStyle/>
          <a:p>
            <a:pPr algn="ctr" eaLnBrk="0" hangingPunct="0">
              <a:defRPr/>
            </a:pPr>
            <a:r>
              <a:rPr lang="en-US" altLang="en-US" sz="2640" kern="0" dirty="0">
                <a:solidFill>
                  <a:srgbClr val="433F79"/>
                </a:solidFill>
                <a:ea typeface="ＭＳ Ｐゴシック"/>
                <a:cs typeface="+mj-cs"/>
              </a:rPr>
              <a:t>Trocar </a:t>
            </a:r>
          </a:p>
          <a:p>
            <a:pPr algn="ctr" eaLnBrk="0" hangingPunct="0">
              <a:defRPr/>
            </a:pPr>
            <a:r>
              <a:rPr lang="en-US" altLang="en-US" sz="2640" kern="0" dirty="0">
                <a:solidFill>
                  <a:srgbClr val="433F79"/>
                </a:solidFill>
                <a:ea typeface="ＭＳ Ｐゴシック"/>
                <a:cs typeface="+mj-cs"/>
              </a:rPr>
              <a:t>Tip</a:t>
            </a:r>
            <a:endParaRPr lang="en-US" sz="2640" kern="0" dirty="0">
              <a:solidFill>
                <a:srgbClr val="433F79"/>
              </a:solidFill>
              <a:ea typeface="ＭＳ Ｐゴシック"/>
              <a:cs typeface="+mj-cs"/>
            </a:endParaRPr>
          </a:p>
        </p:txBody>
      </p:sp>
      <p:sp>
        <p:nvSpPr>
          <p:cNvPr id="16" name="Rectangle 2"/>
          <p:cNvSpPr txBox="1">
            <a:spLocks noChangeArrowheads="1"/>
          </p:cNvSpPr>
          <p:nvPr/>
        </p:nvSpPr>
        <p:spPr>
          <a:xfrm>
            <a:off x="2282827" y="445133"/>
            <a:ext cx="10058399" cy="298186"/>
          </a:xfrm>
          <a:prstGeom prst="rect">
            <a:avLst/>
          </a:prstGeom>
        </p:spPr>
        <p:txBody>
          <a:bodyPr vert="horz" lIns="0" tIns="0" rIns="0" bIns="0" rtlCol="0" anchor="t" anchorCtr="0">
            <a:noAutofit/>
          </a:bodyPr>
          <a:lstStyle>
            <a:lvl1pPr algn="l" defTabSz="457029" rtl="0" eaLnBrk="1" latinLnBrk="0" hangingPunct="1">
              <a:lnSpc>
                <a:spcPts val="2000"/>
              </a:lnSpc>
              <a:spcBef>
                <a:spcPct val="0"/>
              </a:spcBef>
              <a:buNone/>
              <a:defRPr sz="2300" b="1" i="0" kern="1200" cap="all">
                <a:solidFill>
                  <a:schemeClr val="tx1"/>
                </a:solidFill>
                <a:latin typeface="Effra"/>
                <a:ea typeface="+mj-ea"/>
                <a:cs typeface="+mj-cs"/>
              </a:defRPr>
            </a:lvl1pPr>
          </a:lstStyle>
          <a:p>
            <a:endParaRPr lang="en-US" altLang="en-US" sz="2880" dirty="0"/>
          </a:p>
        </p:txBody>
      </p:sp>
      <p:pic>
        <p:nvPicPr>
          <p:cNvPr id="14" name="Picture 3" descr="02_Blue Bevel Tip_cl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57486" y="2468880"/>
            <a:ext cx="1895474" cy="401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9858659" y="4783456"/>
            <a:ext cx="989373" cy="904863"/>
          </a:xfrm>
          <a:prstGeom prst="rect">
            <a:avLst/>
          </a:prstGeom>
        </p:spPr>
        <p:txBody>
          <a:bodyPr wrap="none">
            <a:spAutoFit/>
          </a:bodyPr>
          <a:lstStyle/>
          <a:p>
            <a:pPr algn="ctr" eaLnBrk="0" hangingPunct="0">
              <a:defRPr/>
            </a:pPr>
            <a:r>
              <a:rPr lang="en-US" altLang="en-US" sz="2640" kern="0" dirty="0">
                <a:solidFill>
                  <a:srgbClr val="433F79"/>
                </a:solidFill>
                <a:ea typeface="ＭＳ Ｐゴシック"/>
                <a:cs typeface="+mj-cs"/>
              </a:rPr>
              <a:t>Bevel</a:t>
            </a:r>
          </a:p>
          <a:p>
            <a:pPr algn="ctr" eaLnBrk="0" hangingPunct="0">
              <a:defRPr/>
            </a:pPr>
            <a:r>
              <a:rPr lang="en-US" altLang="en-US" sz="2640" kern="0" dirty="0">
                <a:solidFill>
                  <a:srgbClr val="433F79"/>
                </a:solidFill>
                <a:ea typeface="ＭＳ Ｐゴシック"/>
                <a:cs typeface="+mj-cs"/>
              </a:rPr>
              <a:t>Tip</a:t>
            </a:r>
            <a:endParaRPr lang="en-US" sz="2640" kern="0" dirty="0">
              <a:solidFill>
                <a:srgbClr val="433F79"/>
              </a:solidFill>
              <a:ea typeface="ＭＳ Ｐゴシック"/>
              <a:cs typeface="+mj-cs"/>
            </a:endParaRPr>
          </a:p>
        </p:txBody>
      </p:sp>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63076"/>
          <a:stretch/>
        </p:blipFill>
        <p:spPr>
          <a:xfrm rot="5400000">
            <a:off x="2097601" y="5845123"/>
            <a:ext cx="2025811" cy="1849099"/>
          </a:xfrm>
          <a:prstGeom prst="rect">
            <a:avLst/>
          </a:prstGeom>
        </p:spPr>
      </p:pic>
      <p:pic>
        <p:nvPicPr>
          <p:cNvPr id="7" name="Picture 6"/>
          <p:cNvPicPr>
            <a:picLocks noChangeAspect="1"/>
          </p:cNvPicPr>
          <p:nvPr/>
        </p:nvPicPr>
        <p:blipFill rotWithShape="1">
          <a:blip r:embed="rId7">
            <a:extLst>
              <a:ext uri="{28A0092B-C50C-407E-A947-70E740481C1C}">
                <a14:useLocalDpi xmlns:a14="http://schemas.microsoft.com/office/drawing/2010/main" val="0"/>
              </a:ext>
            </a:extLst>
          </a:blip>
          <a:srcRect l="53047"/>
          <a:stretch/>
        </p:blipFill>
        <p:spPr>
          <a:xfrm rot="5400000">
            <a:off x="9427451" y="5989433"/>
            <a:ext cx="1851786" cy="1320574"/>
          </a:xfrm>
          <a:prstGeom prst="rect">
            <a:avLst/>
          </a:prstGeom>
        </p:spPr>
      </p:pic>
      <p:sp>
        <p:nvSpPr>
          <p:cNvPr id="10" name="Slide Number Placeholder 9"/>
          <p:cNvSpPr>
            <a:spLocks noGrp="1"/>
          </p:cNvSpPr>
          <p:nvPr>
            <p:ph type="sldNum" sz="quarter" idx="11"/>
          </p:nvPr>
        </p:nvSpPr>
        <p:spPr/>
        <p:txBody>
          <a:bodyPr/>
          <a:lstStyle/>
          <a:p>
            <a:fld id="{A3032E39-2DD7-6341-87B9-9AB98FE36691}" type="slidenum">
              <a:rPr lang="en-US" smtClean="0"/>
              <a:pPr/>
              <a:t>59</a:t>
            </a:fld>
            <a:endParaRPr lang="en-US" dirty="0"/>
          </a:p>
        </p:txBody>
      </p:sp>
      <p:sp>
        <p:nvSpPr>
          <p:cNvPr id="8" name="Footer Placeholder 7"/>
          <p:cNvSpPr>
            <a:spLocks noGrp="1"/>
          </p:cNvSpPr>
          <p:nvPr>
            <p:ph type="ftr" sz="quarter" idx="10"/>
          </p:nvPr>
        </p:nvSpPr>
        <p:spPr/>
        <p:txBody>
          <a:bodyPr/>
          <a:lstStyle/>
          <a:p>
            <a:r>
              <a:rPr lang="en-US"/>
              <a:t>PMD020227-1.0 | © 2017 Medtronic Inc. All Rights Reserved.</a:t>
            </a:r>
            <a:endParaRPr lang="en-US" dirty="0"/>
          </a:p>
        </p:txBody>
      </p:sp>
      <p:sp>
        <p:nvSpPr>
          <p:cNvPr id="12" name="Title 11"/>
          <p:cNvSpPr>
            <a:spLocks noGrp="1"/>
          </p:cNvSpPr>
          <p:nvPr>
            <p:ph type="title"/>
          </p:nvPr>
        </p:nvSpPr>
        <p:spPr/>
        <p:txBody>
          <a:bodyPr/>
          <a:lstStyle/>
          <a:p>
            <a:r>
              <a:rPr lang="en-US" altLang="en-US"/>
              <a:t>3 Types of Ala Carte</a:t>
            </a:r>
            <a:br>
              <a:rPr lang="en-US" altLang="en-US"/>
            </a:br>
            <a:endParaRPr lang="en-US" dirty="0"/>
          </a:p>
        </p:txBody>
      </p:sp>
      <p:sp>
        <p:nvSpPr>
          <p:cNvPr id="15" name="Text Placeholder 14"/>
          <p:cNvSpPr>
            <a:spLocks noGrp="1"/>
          </p:cNvSpPr>
          <p:nvPr>
            <p:ph type="body" sz="quarter" idx="12"/>
          </p:nvPr>
        </p:nvSpPr>
        <p:spPr/>
        <p:txBody>
          <a:bodyPr/>
          <a:lstStyle/>
          <a:p>
            <a:r>
              <a:rPr lang="en-US"/>
              <a:t>KYPHON™ 11GA BONE ACCESS NEEDLES</a:t>
            </a:r>
            <a:endParaRPr lang="en-US" dirty="0"/>
          </a:p>
        </p:txBody>
      </p:sp>
      <p:pic>
        <p:nvPicPr>
          <p:cNvPr id="9" name="Content Placeholder 8"/>
          <p:cNvPicPr>
            <a:picLocks noGrp="1" noChangeAspect="1"/>
          </p:cNvPicPr>
          <p:nvPr>
            <p:ph idx="1"/>
          </p:nvPr>
        </p:nvPicPr>
        <p:blipFill rotWithShape="1">
          <a:blip r:embed="rId8">
            <a:extLst>
              <a:ext uri="{28A0092B-C50C-407E-A947-70E740481C1C}">
                <a14:useLocalDpi xmlns:a14="http://schemas.microsoft.com/office/drawing/2010/main" val="0"/>
              </a:ext>
            </a:extLst>
          </a:blip>
          <a:srcRect l="42541"/>
          <a:stretch/>
        </p:blipFill>
        <p:spPr>
          <a:xfrm rot="5400000">
            <a:off x="5554089" y="6115227"/>
            <a:ext cx="1885324" cy="1102524"/>
          </a:xfrm>
        </p:spPr>
      </p:pic>
    </p:spTree>
    <p:extLst>
      <p:ext uri="{BB962C8B-B14F-4D97-AF65-F5344CB8AC3E}">
        <p14:creationId xmlns:p14="http://schemas.microsoft.com/office/powerpoint/2010/main" val="23486071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9224"/>
                                        </p:tgtEl>
                                        <p:attrNameLst>
                                          <p:attrName>style.visibility</p:attrName>
                                        </p:attrNameLst>
                                      </p:cBhvr>
                                      <p:to>
                                        <p:strVal val="visible"/>
                                      </p:to>
                                    </p:set>
                                    <p:animEffect transition="in" filter="barn(inVertical)">
                                      <p:cBhvr>
                                        <p:cTn id="35" dur="500"/>
                                        <p:tgtEl>
                                          <p:spTgt spid="9224"/>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barn(inVertical)">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p:bldP spid="2" grpId="0"/>
      <p:bldP spid="3" grpId="0" animBg="1"/>
      <p:bldP spid="4" grpId="0"/>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60</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8" name="Title 7"/>
          <p:cNvSpPr>
            <a:spLocks noGrp="1"/>
          </p:cNvSpPr>
          <p:nvPr>
            <p:ph type="title"/>
          </p:nvPr>
        </p:nvSpPr>
        <p:spPr/>
        <p:txBody>
          <a:bodyPr/>
          <a:lstStyle/>
          <a:p>
            <a:r>
              <a:rPr lang="en-US" dirty="0"/>
              <a:t>Guide pins</a:t>
            </a:r>
          </a:p>
        </p:txBody>
      </p:sp>
      <p:sp>
        <p:nvSpPr>
          <p:cNvPr id="10" name="Text Placeholder 9"/>
          <p:cNvSpPr>
            <a:spLocks noGrp="1"/>
          </p:cNvSpPr>
          <p:nvPr>
            <p:ph type="body" sz="quarter" idx="12"/>
          </p:nvPr>
        </p:nvSpPr>
        <p:spPr/>
        <p:txBody>
          <a:bodyPr/>
          <a:lstStyle/>
          <a:p>
            <a:r>
              <a:rPr lang="en-US" dirty="0"/>
              <a:t>2 Sharp and 2 blunt</a:t>
            </a:r>
          </a:p>
        </p:txBody>
      </p:sp>
      <p:sp>
        <p:nvSpPr>
          <p:cNvPr id="9" name="Content Placeholder 8"/>
          <p:cNvSpPr>
            <a:spLocks noGrp="1"/>
          </p:cNvSpPr>
          <p:nvPr>
            <p:ph idx="1"/>
          </p:nvPr>
        </p:nvSpPr>
        <p:spPr/>
        <p:txBody>
          <a:bodyPr/>
          <a:lstStyle/>
          <a:p>
            <a:pPr marL="0" indent="0">
              <a:buNone/>
            </a:pPr>
            <a:r>
              <a:rPr lang="en-US" altLang="en-US" dirty="0"/>
              <a:t>Functions of the Guide Pin:</a:t>
            </a:r>
          </a:p>
          <a:p>
            <a:pPr marL="0" indent="0">
              <a:buNone/>
            </a:pPr>
            <a:r>
              <a:rPr lang="en-US" altLang="en-US" dirty="0"/>
              <a:t>It’s a bookmark for Tool Exchange to guide the </a:t>
            </a:r>
            <a:r>
              <a:rPr lang="en-US" altLang="en-US" dirty="0" err="1"/>
              <a:t>Osteo</a:t>
            </a:r>
            <a:r>
              <a:rPr lang="en-US" altLang="en-US" dirty="0"/>
              <a:t> Introducer into the Vertebral Body</a:t>
            </a:r>
          </a:p>
          <a:p>
            <a:pPr lvl="1"/>
            <a:r>
              <a:rPr lang="en-US" altLang="en-US" dirty="0"/>
              <a:t>Remove </a:t>
            </a:r>
            <a:r>
              <a:rPr lang="en-US" altLang="en-US" dirty="0" err="1"/>
              <a:t>Jamshidi</a:t>
            </a:r>
            <a:r>
              <a:rPr lang="en-US" altLang="en-US" dirty="0"/>
              <a:t> Stylet</a:t>
            </a:r>
          </a:p>
          <a:p>
            <a:pPr lvl="1"/>
            <a:r>
              <a:rPr lang="en-US" altLang="en-US" dirty="0"/>
              <a:t>Insert Guide Pin into cannula of </a:t>
            </a:r>
            <a:r>
              <a:rPr lang="en-US" altLang="en-US" dirty="0" err="1"/>
              <a:t>Jamshidi</a:t>
            </a:r>
            <a:endParaRPr lang="en-US" altLang="en-US" dirty="0"/>
          </a:p>
          <a:p>
            <a:pPr lvl="1"/>
            <a:r>
              <a:rPr lang="en-US" altLang="en-US" dirty="0"/>
              <a:t>Exchange </a:t>
            </a:r>
            <a:r>
              <a:rPr lang="en-US" altLang="en-US" dirty="0" err="1"/>
              <a:t>Jamshidi</a:t>
            </a:r>
            <a:r>
              <a:rPr lang="en-US" altLang="en-US" dirty="0"/>
              <a:t> for </a:t>
            </a:r>
            <a:r>
              <a:rPr lang="en-US" altLang="en-US" dirty="0" err="1"/>
              <a:t>Osteo</a:t>
            </a:r>
            <a:r>
              <a:rPr lang="en-US" altLang="en-US" dirty="0"/>
              <a:t> Introducer + Working Cannula</a:t>
            </a:r>
          </a:p>
          <a:p>
            <a:pPr marL="0" indent="0">
              <a:buNone/>
            </a:pPr>
            <a:r>
              <a:rPr lang="en-US" altLang="en-US" dirty="0"/>
              <a:t>2 styles: sharp and blunt</a:t>
            </a:r>
          </a:p>
          <a:p>
            <a:pPr marL="0" indent="0">
              <a:buNone/>
            </a:pPr>
            <a:endParaRPr lang="en-US" dirty="0"/>
          </a:p>
        </p:txBody>
      </p:sp>
      <p:pic>
        <p:nvPicPr>
          <p:cNvPr id="11" name="Picture 10"/>
          <p:cNvPicPr>
            <a:picLocks noChangeAspect="1"/>
          </p:cNvPicPr>
          <p:nvPr/>
        </p:nvPicPr>
        <p:blipFill>
          <a:blip r:embed="rId2"/>
          <a:stretch>
            <a:fillRect/>
          </a:stretch>
        </p:blipFill>
        <p:spPr>
          <a:xfrm>
            <a:off x="540068" y="5804945"/>
            <a:ext cx="13151033" cy="990518"/>
          </a:xfrm>
          <a:prstGeom prst="rect">
            <a:avLst/>
          </a:prstGeom>
        </p:spPr>
      </p:pic>
      <p:pic>
        <p:nvPicPr>
          <p:cNvPr id="12" name="Picture 11"/>
          <p:cNvPicPr>
            <a:picLocks noChangeAspect="1"/>
          </p:cNvPicPr>
          <p:nvPr/>
        </p:nvPicPr>
        <p:blipFill>
          <a:blip r:embed="rId3"/>
          <a:stretch>
            <a:fillRect/>
          </a:stretch>
        </p:blipFill>
        <p:spPr>
          <a:xfrm>
            <a:off x="479112" y="4568362"/>
            <a:ext cx="13272943" cy="853370"/>
          </a:xfrm>
          <a:prstGeom prst="rect">
            <a:avLst/>
          </a:prstGeom>
        </p:spPr>
      </p:pic>
    </p:spTree>
    <p:extLst>
      <p:ext uri="{BB962C8B-B14F-4D97-AF65-F5344CB8AC3E}">
        <p14:creationId xmlns:p14="http://schemas.microsoft.com/office/powerpoint/2010/main" val="25379143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A3032E39-2DD7-6341-87B9-9AB98FE36691}" type="slidenum">
              <a:rPr lang="en-US" smtClean="0"/>
              <a:pPr/>
              <a:t>61</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4" name="Title 3"/>
          <p:cNvSpPr>
            <a:spLocks noGrp="1"/>
          </p:cNvSpPr>
          <p:nvPr>
            <p:ph type="title"/>
          </p:nvPr>
        </p:nvSpPr>
        <p:spPr/>
        <p:txBody>
          <a:bodyPr/>
          <a:lstStyle/>
          <a:p>
            <a:r>
              <a:rPr lang="en-US" dirty="0" err="1"/>
              <a:t>Osteo</a:t>
            </a:r>
            <a:r>
              <a:rPr lang="en-US" dirty="0"/>
              <a:t> introducer™ System</a:t>
            </a:r>
          </a:p>
        </p:txBody>
      </p:sp>
      <p:sp>
        <p:nvSpPr>
          <p:cNvPr id="5" name="Text Placeholder 4"/>
          <p:cNvSpPr>
            <a:spLocks noGrp="1"/>
          </p:cNvSpPr>
          <p:nvPr>
            <p:ph type="body" sz="quarter" idx="12"/>
          </p:nvPr>
        </p:nvSpPr>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4011441" y="3073574"/>
            <a:ext cx="6607518" cy="2669827"/>
          </a:xfrm>
        </p:spPr>
      </p:pic>
      <p:sp>
        <p:nvSpPr>
          <p:cNvPr id="18" name="Content Placeholder 8"/>
          <p:cNvSpPr txBox="1">
            <a:spLocks/>
          </p:cNvSpPr>
          <p:nvPr/>
        </p:nvSpPr>
        <p:spPr>
          <a:xfrm>
            <a:off x="457200" y="1596604"/>
            <a:ext cx="13716000" cy="5623560"/>
          </a:xfrm>
          <a:prstGeom prst="rect">
            <a:avLst/>
          </a:prstGeom>
        </p:spPr>
        <p:txBody>
          <a:bodyPr vert="horz" lIns="0" tIns="0" rIns="0" bIns="0" rtlCol="0">
            <a:noAutofit/>
          </a:bodyPr>
          <a:lstStyle>
            <a:lvl1pPr marL="228600" indent="-228600" algn="l" defTabSz="548457" rtl="0" eaLnBrk="1" latinLnBrk="0" hangingPunct="1">
              <a:lnSpc>
                <a:spcPct val="100000"/>
              </a:lnSpc>
              <a:spcBef>
                <a:spcPts val="0"/>
              </a:spcBef>
              <a:spcAft>
                <a:spcPts val="1000"/>
              </a:spcAft>
              <a:buFont typeface="Wingdings" charset="2"/>
              <a:buChar char="§"/>
              <a:defRPr sz="2200" kern="1200">
                <a:solidFill>
                  <a:schemeClr val="tx1"/>
                </a:solidFill>
                <a:latin typeface="+mn-lt"/>
                <a:ea typeface="+mn-ea"/>
                <a:cs typeface="+mn-cs"/>
              </a:defRPr>
            </a:lvl1pPr>
            <a:lvl2pPr marL="454025" indent="-228600" algn="l" defTabSz="548457" rtl="0" eaLnBrk="1" latinLnBrk="0" hangingPunct="1">
              <a:lnSpc>
                <a:spcPct val="100000"/>
              </a:lnSpc>
              <a:spcBef>
                <a:spcPts val="0"/>
              </a:spcBef>
              <a:spcAft>
                <a:spcPts val="1000"/>
              </a:spcAft>
              <a:buFont typeface="Wingdings" charset="2"/>
              <a:buChar char="§"/>
              <a:defRPr sz="2000" kern="1200">
                <a:solidFill>
                  <a:schemeClr val="tx2"/>
                </a:solidFill>
                <a:latin typeface="+mn-lt"/>
                <a:ea typeface="+mn-ea"/>
                <a:cs typeface="+mn-cs"/>
              </a:defRPr>
            </a:lvl2pPr>
            <a:lvl3pPr marL="685800" indent="-228600" algn="l" defTabSz="548457" rtl="0" eaLnBrk="1" latinLnBrk="0" hangingPunct="1">
              <a:lnSpc>
                <a:spcPct val="100000"/>
              </a:lnSpc>
              <a:spcBef>
                <a:spcPts val="0"/>
              </a:spcBef>
              <a:spcAft>
                <a:spcPts val="1000"/>
              </a:spcAft>
              <a:buFont typeface="Wingdings" charset="2"/>
              <a:buChar char="§"/>
              <a:defRPr sz="1800" kern="1200" baseline="0">
                <a:solidFill>
                  <a:schemeClr val="tx2"/>
                </a:solidFill>
                <a:latin typeface="+mn-lt"/>
                <a:ea typeface="+mn-ea"/>
                <a:cs typeface="+mn-cs"/>
              </a:defRPr>
            </a:lvl3pPr>
            <a:lvl4pPr marL="914400" indent="-228600" algn="l" defTabSz="548457" rtl="0" eaLnBrk="1" latinLnBrk="0" hangingPunct="1">
              <a:lnSpc>
                <a:spcPct val="100000"/>
              </a:lnSpc>
              <a:spcBef>
                <a:spcPts val="0"/>
              </a:spcBef>
              <a:spcAft>
                <a:spcPts val="1000"/>
              </a:spcAft>
              <a:buFont typeface="Wingdings" charset="2"/>
              <a:buChar char="§"/>
              <a:defRPr sz="1800" kern="1200">
                <a:solidFill>
                  <a:schemeClr val="accent1"/>
                </a:solidFill>
                <a:latin typeface="+mn-lt"/>
                <a:ea typeface="+mn-ea"/>
                <a:cs typeface="+mn-cs"/>
              </a:defRPr>
            </a:lvl4pPr>
            <a:lvl5pPr marL="1144588" indent="-227013" algn="l" defTabSz="548457" rtl="0" eaLnBrk="1" latinLnBrk="0" hangingPunct="1">
              <a:lnSpc>
                <a:spcPct val="100000"/>
              </a:lnSpc>
              <a:spcBef>
                <a:spcPts val="0"/>
              </a:spcBef>
              <a:spcAft>
                <a:spcPts val="800"/>
              </a:spcAft>
              <a:buFont typeface="Effra" panose="02000506080000020004" pitchFamily="2" charset="0"/>
              <a:buChar char="–"/>
              <a:defRPr sz="1600" kern="1200" baseline="0">
                <a:solidFill>
                  <a:schemeClr val="accent1"/>
                </a:solidFill>
                <a:latin typeface="+mn-lt"/>
                <a:ea typeface="+mn-ea"/>
                <a:cs typeface="+mn-cs"/>
              </a:defRPr>
            </a:lvl5pPr>
            <a:lvl6pPr marL="1370013" indent="-225425" algn="l" defTabSz="548457" rtl="0" eaLnBrk="1" latinLnBrk="0" hangingPunct="1">
              <a:lnSpc>
                <a:spcPct val="100000"/>
              </a:lnSpc>
              <a:spcBef>
                <a:spcPts val="0"/>
              </a:spcBef>
              <a:spcAft>
                <a:spcPts val="800"/>
              </a:spcAft>
              <a:buFont typeface="Effra" panose="02000506080000020004" pitchFamily="2" charset="0"/>
              <a:buChar char="–"/>
              <a:defRPr sz="1600" kern="1200">
                <a:solidFill>
                  <a:schemeClr val="accent1"/>
                </a:solidFill>
                <a:latin typeface="Effra"/>
                <a:ea typeface="+mn-ea"/>
                <a:cs typeface="+mn-cs"/>
              </a:defRPr>
            </a:lvl6pPr>
            <a:lvl7pPr marL="1597025" indent="-227013" algn="l" defTabSz="548457" rtl="0" eaLnBrk="1" latinLnBrk="0" hangingPunct="1">
              <a:lnSpc>
                <a:spcPct val="100000"/>
              </a:lnSpc>
              <a:spcBef>
                <a:spcPts val="0"/>
              </a:spcBef>
              <a:spcAft>
                <a:spcPts val="800"/>
              </a:spcAft>
              <a:buFont typeface="Effra" panose="02000506080000020004" pitchFamily="2" charset="0"/>
              <a:buChar char="–"/>
              <a:defRPr sz="1600" kern="1200">
                <a:solidFill>
                  <a:schemeClr val="accent1"/>
                </a:solidFill>
                <a:latin typeface="Effra"/>
                <a:ea typeface="+mn-ea"/>
                <a:cs typeface="+mn-cs"/>
              </a:defRPr>
            </a:lvl7pPr>
            <a:lvl8pPr marL="4113428" indent="-274229" algn="l" defTabSz="548457" rtl="0" eaLnBrk="1" latinLnBrk="0" hangingPunct="1">
              <a:spcBef>
                <a:spcPct val="20000"/>
              </a:spcBef>
              <a:buFont typeface="Arial"/>
              <a:buChar char="•"/>
              <a:defRPr sz="2400" kern="1200">
                <a:solidFill>
                  <a:schemeClr val="tx1"/>
                </a:solidFill>
                <a:latin typeface="+mn-lt"/>
                <a:ea typeface="+mn-ea"/>
                <a:cs typeface="+mn-cs"/>
              </a:defRPr>
            </a:lvl8pPr>
            <a:lvl9pPr marL="4661886" indent="-274229" algn="l" defTabSz="548457" rtl="0" eaLnBrk="1" latinLnBrk="0" hangingPunct="1">
              <a:spcBef>
                <a:spcPct val="20000"/>
              </a:spcBef>
              <a:buFont typeface="Arial"/>
              <a:buChar char="•"/>
              <a:defRPr sz="2400" kern="1200">
                <a:solidFill>
                  <a:schemeClr val="tx1"/>
                </a:solidFill>
                <a:latin typeface="+mn-lt"/>
                <a:ea typeface="+mn-ea"/>
                <a:cs typeface="+mn-cs"/>
              </a:defRPr>
            </a:lvl9pPr>
          </a:lstStyle>
          <a:p>
            <a:pPr marL="0" indent="0">
              <a:buFont typeface="Wingdings" charset="2"/>
              <a:buNone/>
            </a:pPr>
            <a:r>
              <a:rPr lang="en-US" dirty="0"/>
              <a:t>Cannulated</a:t>
            </a:r>
          </a:p>
          <a:p>
            <a:pPr marL="0" indent="0">
              <a:buFont typeface="Wingdings" charset="2"/>
              <a:buNone/>
            </a:pPr>
            <a:r>
              <a:rPr lang="en-US" dirty="0"/>
              <a:t>Placed over the guide pin to desired position in patient</a:t>
            </a:r>
          </a:p>
          <a:p>
            <a:pPr marL="0" indent="0">
              <a:buFont typeface="Wingdings" charset="2"/>
              <a:buNone/>
            </a:pPr>
            <a:r>
              <a:rPr lang="en-US" dirty="0"/>
              <a:t>Once the stylet is removed, the cannula is left in the patient and all remaining steps will be performed through the cannula</a:t>
            </a:r>
          </a:p>
        </p:txBody>
      </p:sp>
    </p:spTree>
    <p:extLst>
      <p:ext uri="{BB962C8B-B14F-4D97-AF65-F5344CB8AC3E}">
        <p14:creationId xmlns:p14="http://schemas.microsoft.com/office/powerpoint/2010/main" val="24171824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5885" y="2616348"/>
            <a:ext cx="7475777" cy="3144372"/>
          </a:xfrm>
          <a:prstGeom prst="rect">
            <a:avLst/>
          </a:prstGeom>
        </p:spPr>
      </p:pic>
      <p:sp>
        <p:nvSpPr>
          <p:cNvPr id="4" name="Slide Number Placeholder 3"/>
          <p:cNvSpPr>
            <a:spLocks noGrp="1"/>
          </p:cNvSpPr>
          <p:nvPr>
            <p:ph type="sldNum" sz="quarter" idx="11"/>
          </p:nvPr>
        </p:nvSpPr>
        <p:spPr/>
        <p:txBody>
          <a:bodyPr/>
          <a:lstStyle/>
          <a:p>
            <a:fld id="{A3032E39-2DD7-6341-87B9-9AB98FE36691}" type="slidenum">
              <a:rPr lang="en-US" smtClean="0"/>
              <a:pPr/>
              <a:t>62</a:t>
            </a:fld>
            <a:endParaRPr lang="en-US" dirty="0"/>
          </a:p>
        </p:txBody>
      </p:sp>
      <p:sp>
        <p:nvSpPr>
          <p:cNvPr id="3" name="Footer Placeholder 2"/>
          <p:cNvSpPr>
            <a:spLocks noGrp="1"/>
          </p:cNvSpPr>
          <p:nvPr>
            <p:ph type="ftr" sz="quarter" idx="10"/>
          </p:nvPr>
        </p:nvSpPr>
        <p:spPr/>
        <p:txBody>
          <a:bodyPr/>
          <a:lstStyle/>
          <a:p>
            <a:r>
              <a:rPr lang="en-US"/>
              <a:t>PMD020227-1.0 | © 2017 Medtronic Inc. All Rights Reserved.</a:t>
            </a:r>
            <a:endParaRPr lang="en-US" dirty="0"/>
          </a:p>
        </p:txBody>
      </p:sp>
      <p:sp>
        <p:nvSpPr>
          <p:cNvPr id="13314" name="Rectangle 2"/>
          <p:cNvSpPr>
            <a:spLocks noGrp="1" noChangeArrowheads="1"/>
          </p:cNvSpPr>
          <p:nvPr>
            <p:ph type="title"/>
          </p:nvPr>
        </p:nvSpPr>
        <p:spPr/>
        <p:txBody>
          <a:bodyPr/>
          <a:lstStyle/>
          <a:p>
            <a:r>
              <a:rPr lang="en-US" altLang="en-US" dirty="0"/>
              <a:t>Kyphon</a:t>
            </a:r>
            <a:r>
              <a:rPr lang="en-US" dirty="0"/>
              <a:t>™ </a:t>
            </a:r>
            <a:r>
              <a:rPr lang="en-US" altLang="en-US" dirty="0"/>
              <a:t>Advanced </a:t>
            </a:r>
            <a:r>
              <a:rPr lang="en-US" dirty="0" err="1"/>
              <a:t>Osteo</a:t>
            </a:r>
            <a:r>
              <a:rPr lang="en-US" dirty="0"/>
              <a:t> introducer™ </a:t>
            </a:r>
            <a:r>
              <a:rPr lang="en-US" altLang="en-US" dirty="0"/>
              <a:t>(AOI)</a:t>
            </a:r>
          </a:p>
        </p:txBody>
      </p:sp>
      <p:sp>
        <p:nvSpPr>
          <p:cNvPr id="13315" name="Rectangle 3"/>
          <p:cNvSpPr>
            <a:spLocks noGrp="1" noChangeArrowheads="1"/>
          </p:cNvSpPr>
          <p:nvPr>
            <p:ph type="body" sz="quarter" idx="12"/>
          </p:nvPr>
        </p:nvSpPr>
        <p:spPr/>
        <p:txBody>
          <a:bodyPr/>
          <a:lstStyle/>
          <a:p>
            <a:r>
              <a:rPr lang="en-US" altLang="en-US"/>
              <a:t>Fluted, drill-like tip design for controlled access, no mallet required</a:t>
            </a:r>
            <a:endParaRPr lang="en-US" altLang="en-US" dirty="0"/>
          </a:p>
        </p:txBody>
      </p:sp>
      <p:sp>
        <p:nvSpPr>
          <p:cNvPr id="5" name="Content Placeholder 4"/>
          <p:cNvSpPr>
            <a:spLocks noGrp="1"/>
          </p:cNvSpPr>
          <p:nvPr>
            <p:ph idx="1"/>
          </p:nvPr>
        </p:nvSpPr>
        <p:spPr/>
        <p:txBody>
          <a:bodyPr/>
          <a:lstStyle/>
          <a:p>
            <a:endParaRPr lang="en-US" dirty="0"/>
          </a:p>
        </p:txBody>
      </p:sp>
      <p:sp>
        <p:nvSpPr>
          <p:cNvPr id="13316" name="Text Box 4"/>
          <p:cNvSpPr txBox="1">
            <a:spLocks noChangeArrowheads="1"/>
          </p:cNvSpPr>
          <p:nvPr/>
        </p:nvSpPr>
        <p:spPr bwMode="auto">
          <a:xfrm>
            <a:off x="4480560" y="5760720"/>
            <a:ext cx="6675120" cy="424732"/>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a:spcBef>
                <a:spcPct val="50000"/>
              </a:spcBef>
              <a:buFontTx/>
              <a:buNone/>
            </a:pPr>
            <a:r>
              <a:rPr lang="en-US" altLang="en-US" sz="2160" dirty="0">
                <a:latin typeface="+mn-lt"/>
                <a:ea typeface="ヒラギノ角ゴ Pro W3" pitchFamily="-112" charset="-128"/>
              </a:rPr>
              <a:t>Potentially eliminates need to drill</a:t>
            </a:r>
          </a:p>
        </p:txBody>
      </p:sp>
      <p:pic>
        <p:nvPicPr>
          <p:cNvPr id="13318" name="Picture 6" descr="02_AOI Spacer_cl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2720" y="3383280"/>
            <a:ext cx="16059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Line 7"/>
          <p:cNvSpPr>
            <a:spLocks noChangeShapeType="1"/>
          </p:cNvSpPr>
          <p:nvPr/>
        </p:nvSpPr>
        <p:spPr bwMode="auto">
          <a:xfrm flipV="1">
            <a:off x="7680960" y="4480560"/>
            <a:ext cx="1737360" cy="118872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640"/>
          </a:p>
        </p:txBody>
      </p:sp>
    </p:spTree>
    <p:extLst>
      <p:ext uri="{BB962C8B-B14F-4D97-AF65-F5344CB8AC3E}">
        <p14:creationId xmlns:p14="http://schemas.microsoft.com/office/powerpoint/2010/main" val="11757359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83531" t="40352" r="1834" b="40514"/>
          <a:stretch/>
        </p:blipFill>
        <p:spPr>
          <a:xfrm>
            <a:off x="8620760" y="2306790"/>
            <a:ext cx="2725716" cy="1498918"/>
          </a:xfrm>
          <a:prstGeom prst="rect">
            <a:avLst/>
          </a:prstGeom>
        </p:spPr>
      </p:pic>
      <p:sp>
        <p:nvSpPr>
          <p:cNvPr id="7" name="Slide Number Placeholder 6"/>
          <p:cNvSpPr>
            <a:spLocks noGrp="1"/>
          </p:cNvSpPr>
          <p:nvPr>
            <p:ph type="sldNum" sz="quarter" idx="11"/>
          </p:nvPr>
        </p:nvSpPr>
        <p:spPr/>
        <p:txBody>
          <a:bodyPr/>
          <a:lstStyle/>
          <a:p>
            <a:fld id="{A3032E39-2DD7-6341-87B9-9AB98FE36691}" type="slidenum">
              <a:rPr lang="en-US" smtClean="0"/>
              <a:pPr/>
              <a:t>63</a:t>
            </a:fld>
            <a:endParaRPr lang="en-US" dirty="0"/>
          </a:p>
        </p:txBody>
      </p:sp>
      <p:sp>
        <p:nvSpPr>
          <p:cNvPr id="2" name="Footer Placeholder 1"/>
          <p:cNvSpPr>
            <a:spLocks noGrp="1"/>
          </p:cNvSpPr>
          <p:nvPr>
            <p:ph type="ftr" sz="quarter" idx="10"/>
          </p:nvPr>
        </p:nvSpPr>
        <p:spPr/>
        <p:txBody>
          <a:bodyPr/>
          <a:lstStyle/>
          <a:p>
            <a:r>
              <a:rPr lang="en-US"/>
              <a:t>PMD020227-1.0 | © 2017 Medtronic Inc. All Rights Reserved.</a:t>
            </a:r>
            <a:endParaRPr lang="en-US" dirty="0"/>
          </a:p>
        </p:txBody>
      </p:sp>
      <p:sp>
        <p:nvSpPr>
          <p:cNvPr id="14339" name="Rectangle 3"/>
          <p:cNvSpPr>
            <a:spLocks noGrp="1" noChangeArrowheads="1"/>
          </p:cNvSpPr>
          <p:nvPr>
            <p:ph type="title"/>
          </p:nvPr>
        </p:nvSpPr>
        <p:spPr/>
        <p:txBody>
          <a:bodyPr/>
          <a:lstStyle/>
          <a:p>
            <a:r>
              <a:rPr lang="en-US" altLang="en-US" dirty="0"/>
              <a:t>Kyphon</a:t>
            </a:r>
            <a:r>
              <a:rPr lang="en-US" dirty="0"/>
              <a:t>™ </a:t>
            </a:r>
            <a:r>
              <a:rPr lang="en-US" altLang="en-US" dirty="0"/>
              <a:t>Advanced </a:t>
            </a:r>
            <a:r>
              <a:rPr lang="en-US" dirty="0" err="1"/>
              <a:t>Osteo</a:t>
            </a:r>
            <a:r>
              <a:rPr lang="en-US" dirty="0"/>
              <a:t> introducer™ </a:t>
            </a:r>
            <a:r>
              <a:rPr lang="en-US" altLang="en-US" dirty="0"/>
              <a:t>(AOI) &amp; Spacer</a:t>
            </a:r>
          </a:p>
        </p:txBody>
      </p:sp>
      <p:sp>
        <p:nvSpPr>
          <p:cNvPr id="9" name="Text Placeholder 8"/>
          <p:cNvSpPr>
            <a:spLocks noGrp="1"/>
          </p:cNvSpPr>
          <p:nvPr>
            <p:ph type="body" sz="quarter" idx="12"/>
          </p:nvPr>
        </p:nvSpPr>
        <p:spPr/>
        <p:txBody>
          <a:bodyPr/>
          <a:lstStyle/>
          <a:p>
            <a:endParaRPr lang="en-US"/>
          </a:p>
        </p:txBody>
      </p:sp>
      <p:sp>
        <p:nvSpPr>
          <p:cNvPr id="3" name="Content Placeholder 2"/>
          <p:cNvSpPr>
            <a:spLocks noGrp="1"/>
          </p:cNvSpPr>
          <p:nvPr>
            <p:ph idx="1"/>
          </p:nvPr>
        </p:nvSpPr>
        <p:spPr/>
        <p:txBody>
          <a:bodyPr/>
          <a:lstStyle/>
          <a:p>
            <a:r>
              <a:rPr lang="en-US" altLang="en-US" dirty="0"/>
              <a:t>Use spacer when a biopsy is desired using the AOI.</a:t>
            </a:r>
          </a:p>
          <a:p>
            <a:endParaRPr lang="en-US" dirty="0"/>
          </a:p>
        </p:txBody>
      </p:sp>
      <p:sp>
        <p:nvSpPr>
          <p:cNvPr id="14340" name="Text Box 4"/>
          <p:cNvSpPr txBox="1">
            <a:spLocks noChangeArrowheads="1"/>
          </p:cNvSpPr>
          <p:nvPr/>
        </p:nvSpPr>
        <p:spPr bwMode="auto">
          <a:xfrm>
            <a:off x="5974080" y="3093721"/>
            <a:ext cx="51816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eaLnBrk="1" hangingPunct="1">
              <a:spcBef>
                <a:spcPct val="50000"/>
              </a:spcBef>
              <a:buFontTx/>
              <a:buNone/>
            </a:pPr>
            <a:r>
              <a:rPr lang="en-US" altLang="en-US" sz="2880" dirty="0">
                <a:latin typeface="+mn-lt"/>
                <a:ea typeface="ヒラギノ角ゴ Pro W3" pitchFamily="-112" charset="-128"/>
              </a:rPr>
              <a:t>+</a:t>
            </a:r>
          </a:p>
        </p:txBody>
      </p:sp>
      <p:sp>
        <p:nvSpPr>
          <p:cNvPr id="14342" name="Text Box 9"/>
          <p:cNvSpPr txBox="1">
            <a:spLocks noChangeArrowheads="1"/>
          </p:cNvSpPr>
          <p:nvPr/>
        </p:nvSpPr>
        <p:spPr bwMode="auto">
          <a:xfrm>
            <a:off x="9509760" y="4297681"/>
            <a:ext cx="39624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eaLnBrk="1" hangingPunct="1">
              <a:spcBef>
                <a:spcPct val="50000"/>
              </a:spcBef>
              <a:buFontTx/>
              <a:buNone/>
            </a:pPr>
            <a:r>
              <a:rPr lang="en-US" altLang="en-US" sz="2880">
                <a:ea typeface="ヒラギノ角ゴ Pro W3" pitchFamily="-112" charset="-128"/>
              </a:rPr>
              <a:t>=</a:t>
            </a:r>
          </a:p>
        </p:txBody>
      </p:sp>
      <p:sp>
        <p:nvSpPr>
          <p:cNvPr id="14346" name="Rectangle 16"/>
          <p:cNvSpPr>
            <a:spLocks noChangeArrowheads="1"/>
          </p:cNvSpPr>
          <p:nvPr/>
        </p:nvSpPr>
        <p:spPr bwMode="auto">
          <a:xfrm>
            <a:off x="6172200" y="2819400"/>
            <a:ext cx="792480" cy="502920"/>
          </a:xfrm>
          <a:prstGeom prst="rect">
            <a:avLst/>
          </a:prstGeom>
          <a:noFill/>
          <a:ln w="12700" cap="rnd">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eaLnBrk="1" hangingPunct="1">
              <a:spcBef>
                <a:spcPct val="0"/>
              </a:spcBef>
              <a:buFontTx/>
              <a:buNone/>
            </a:pPr>
            <a:endParaRPr lang="en-US" altLang="en-US" sz="2160">
              <a:ea typeface="ヒラギノ角ゴ Pro W3" pitchFamily="-112" charset="-128"/>
            </a:endParaRPr>
          </a:p>
        </p:txBody>
      </p:sp>
      <p:sp>
        <p:nvSpPr>
          <p:cNvPr id="14348" name="Rectangle 18"/>
          <p:cNvSpPr>
            <a:spLocks noChangeArrowheads="1"/>
          </p:cNvSpPr>
          <p:nvPr/>
        </p:nvSpPr>
        <p:spPr bwMode="auto">
          <a:xfrm>
            <a:off x="6233160" y="5615940"/>
            <a:ext cx="792480" cy="457200"/>
          </a:xfrm>
          <a:prstGeom prst="rect">
            <a:avLst/>
          </a:prstGeom>
          <a:noFill/>
          <a:ln w="12700" cap="rnd">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eaLnBrk="1" hangingPunct="1">
              <a:spcBef>
                <a:spcPct val="0"/>
              </a:spcBef>
              <a:buFontTx/>
              <a:buNone/>
            </a:pPr>
            <a:endParaRPr lang="en-US" altLang="en-US" sz="2160">
              <a:ea typeface="ヒラギノ角ゴ Pro W3" pitchFamily="-112" charset="-128"/>
            </a:endParaRPr>
          </a:p>
        </p:txBody>
      </p:sp>
      <p:sp>
        <p:nvSpPr>
          <p:cNvPr id="14349" name="Text Box 19"/>
          <p:cNvSpPr txBox="1">
            <a:spLocks noChangeArrowheads="1"/>
          </p:cNvSpPr>
          <p:nvPr/>
        </p:nvSpPr>
        <p:spPr bwMode="auto">
          <a:xfrm>
            <a:off x="4663440" y="4114801"/>
            <a:ext cx="386644" cy="535531"/>
          </a:xfrm>
          <a:prstGeom prst="rect">
            <a:avLst/>
          </a:prstGeom>
          <a:noFill/>
          <a:ln>
            <a:noFill/>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 uri="{91240B29-F687-4F45-9708-019B960494DF}">
              <a14:hiddenLine xmlns:a14="http://schemas.microsoft.com/office/drawing/2010/main" w="12700"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a:spcBef>
                <a:spcPct val="0"/>
              </a:spcBef>
              <a:buFontTx/>
              <a:buNone/>
            </a:pPr>
            <a:r>
              <a:rPr lang="en-US" altLang="en-US" sz="2880" dirty="0">
                <a:latin typeface="+mn-lt"/>
                <a:ea typeface="ヒラギノ角ゴ Pro W3" pitchFamily="-112" charset="-128"/>
              </a:rPr>
              <a:t>+</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292" y="2066718"/>
            <a:ext cx="4774388" cy="2008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7204" y="3533598"/>
            <a:ext cx="1171237" cy="171260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1276" y="4776924"/>
            <a:ext cx="4872419" cy="2135232"/>
          </a:xfrm>
          <a:prstGeom prst="rect">
            <a:avLst/>
          </a:prstGeom>
        </p:spPr>
      </p:pic>
      <p:sp>
        <p:nvSpPr>
          <p:cNvPr id="14361" name="Line 7"/>
          <p:cNvSpPr>
            <a:spLocks noChangeShapeType="1"/>
          </p:cNvSpPr>
          <p:nvPr/>
        </p:nvSpPr>
        <p:spPr bwMode="auto">
          <a:xfrm flipV="1">
            <a:off x="8735060" y="3291841"/>
            <a:ext cx="2362200" cy="0"/>
          </a:xfrm>
          <a:prstGeom prst="line">
            <a:avLst/>
          </a:prstGeom>
          <a:noFill/>
          <a:ln w="28575">
            <a:no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640"/>
          </a:p>
        </p:txBody>
      </p:sp>
      <p:sp>
        <p:nvSpPr>
          <p:cNvPr id="14362" name="Text Box 8"/>
          <p:cNvSpPr txBox="1">
            <a:spLocks noChangeArrowheads="1"/>
          </p:cNvSpPr>
          <p:nvPr/>
        </p:nvSpPr>
        <p:spPr bwMode="auto">
          <a:xfrm>
            <a:off x="9300358" y="3425418"/>
            <a:ext cx="1066800" cy="43088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a:solidFill>
                  <a:schemeClr val="tx1"/>
                </a:solidFill>
                <a:latin typeface="Arial" charset="0"/>
                <a:ea typeface="ＭＳ Ｐゴシック" pitchFamily="1" charset="-128"/>
              </a:defRPr>
            </a:lvl1pPr>
            <a:lvl2pPr marL="742950" indent="-285750" eaLnBrk="0" hangingPunct="0">
              <a:spcBef>
                <a:spcPct val="20000"/>
              </a:spcBef>
              <a:buChar char="–"/>
              <a:defRPr sz="2000">
                <a:solidFill>
                  <a:schemeClr val="tx1"/>
                </a:solidFill>
                <a:latin typeface="Arial" charset="0"/>
                <a:ea typeface="ＭＳ Ｐゴシック" pitchFamily="1" charset="-128"/>
              </a:defRPr>
            </a:lvl2pPr>
            <a:lvl3pPr marL="1143000" indent="-228600" eaLnBrk="0" hangingPunct="0">
              <a:spcBef>
                <a:spcPct val="20000"/>
              </a:spcBef>
              <a:buChar char="•"/>
              <a:defRPr>
                <a:solidFill>
                  <a:schemeClr val="tx1"/>
                </a:solidFill>
                <a:latin typeface="Arial" charset="0"/>
                <a:ea typeface="ＭＳ Ｐゴシック" pitchFamily="1" charset="-128"/>
              </a:defRPr>
            </a:lvl3pPr>
            <a:lvl4pPr marL="1600200" indent="-228600" eaLnBrk="0" hangingPunct="0">
              <a:spcBef>
                <a:spcPct val="20000"/>
              </a:spcBef>
              <a:defRPr>
                <a:solidFill>
                  <a:schemeClr val="tx1"/>
                </a:solidFill>
                <a:latin typeface="Arial" charset="0"/>
                <a:ea typeface="ＭＳ Ｐゴシック" pitchFamily="1" charset="-128"/>
              </a:defRPr>
            </a:lvl4pPr>
            <a:lvl5pPr marL="2057400" indent="-228600" eaLnBrk="0" hangingPunct="0">
              <a:spcBef>
                <a:spcPct val="20000"/>
              </a:spcBef>
              <a:buChar char="»"/>
              <a:defRPr sz="16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1600">
                <a:solidFill>
                  <a:schemeClr val="tx1"/>
                </a:solidFill>
                <a:latin typeface="Arial" charset="0"/>
                <a:ea typeface="ＭＳ Ｐゴシック" pitchFamily="1" charset="-128"/>
              </a:defRPr>
            </a:lvl9pPr>
          </a:lstStyle>
          <a:p>
            <a:pPr eaLnBrk="1" hangingPunct="1">
              <a:spcBef>
                <a:spcPct val="50000"/>
              </a:spcBef>
              <a:buFontTx/>
              <a:buNone/>
            </a:pPr>
            <a:r>
              <a:rPr lang="en-US" altLang="en-US" sz="2200" dirty="0">
                <a:latin typeface="+mn-lt"/>
                <a:ea typeface="ヒラギノ角ゴ Pro W3" pitchFamily="-112" charset="-128"/>
              </a:rPr>
              <a:t>18mm</a:t>
            </a:r>
          </a:p>
        </p:txBody>
      </p:sp>
      <p:pic>
        <p:nvPicPr>
          <p:cNvPr id="10" name="Picture 9"/>
          <p:cNvPicPr>
            <a:picLocks noChangeAspect="1"/>
          </p:cNvPicPr>
          <p:nvPr/>
        </p:nvPicPr>
        <p:blipFill rotWithShape="1">
          <a:blip r:embed="rId6"/>
          <a:srcRect l="87036" t="42783" r="4083" b="41749"/>
          <a:stretch/>
        </p:blipFill>
        <p:spPr>
          <a:xfrm>
            <a:off x="8971020" y="5004050"/>
            <a:ext cx="1845054" cy="1408152"/>
          </a:xfrm>
          <a:prstGeom prst="rect">
            <a:avLst/>
          </a:prstGeom>
        </p:spPr>
      </p:pic>
      <p:sp>
        <p:nvSpPr>
          <p:cNvPr id="11" name="TextBox 10"/>
          <p:cNvSpPr txBox="1"/>
          <p:nvPr/>
        </p:nvSpPr>
        <p:spPr>
          <a:xfrm>
            <a:off x="8810699" y="6135226"/>
            <a:ext cx="2046118" cy="447814"/>
          </a:xfrm>
          <a:prstGeom prst="rect">
            <a:avLst/>
          </a:prstGeom>
          <a:noFill/>
        </p:spPr>
        <p:txBody>
          <a:bodyPr wrap="square" lIns="0" tIns="0" rIns="0" bIns="0" rtlCol="0" anchor="t" anchorCtr="0">
            <a:noAutofit/>
          </a:bodyPr>
          <a:lstStyle/>
          <a:p>
            <a:pPr algn="ctr">
              <a:lnSpc>
                <a:spcPts val="1900"/>
              </a:lnSpc>
            </a:pPr>
            <a:r>
              <a:rPr lang="en-US" dirty="0">
                <a:cs typeface="Effra"/>
              </a:rPr>
              <a:t>3mm</a:t>
            </a:r>
          </a:p>
        </p:txBody>
      </p:sp>
    </p:spTree>
    <p:extLst>
      <p:ext uri="{BB962C8B-B14F-4D97-AF65-F5344CB8AC3E}">
        <p14:creationId xmlns:p14="http://schemas.microsoft.com/office/powerpoint/2010/main" val="994219563"/>
      </p:ext>
    </p:extLst>
  </p:cSld>
  <p:clrMapOvr>
    <a:masterClrMapping/>
  </p:clrMapOvr>
</p:sld>
</file>

<file path=ppt/theme/theme1.xml><?xml version="1.0" encoding="utf-8"?>
<a:theme xmlns:a="http://schemas.openxmlformats.org/drawingml/2006/main" name="Content">
  <a:themeElements>
    <a:clrScheme name="Medtronic Dark">
      <a:dk1>
        <a:srgbClr val="001E46"/>
      </a:dk1>
      <a:lt1>
        <a:srgbClr val="FFFFFF"/>
      </a:lt1>
      <a:dk2>
        <a:srgbClr val="004B87"/>
      </a:dk2>
      <a:lt2>
        <a:srgbClr val="71C5E8"/>
      </a:lt2>
      <a:accent1>
        <a:srgbClr val="0085CA"/>
      </a:accent1>
      <a:accent2>
        <a:srgbClr val="00A9E0"/>
      </a:accent2>
      <a:accent3>
        <a:srgbClr val="B9D9EB"/>
      </a:accent3>
      <a:accent4>
        <a:srgbClr val="5B7F95"/>
      </a:accent4>
      <a:accent5>
        <a:srgbClr val="888B8D"/>
      </a:accent5>
      <a:accent6>
        <a:srgbClr val="B1B3B3"/>
      </a:accent6>
      <a:hlink>
        <a:srgbClr val="77BC1F"/>
      </a:hlink>
      <a:folHlink>
        <a:srgbClr val="00C4B3"/>
      </a:folHlink>
    </a:clrScheme>
    <a:fontScheme name="Medtronic Font Theme">
      <a:majorFont>
        <a:latin typeface="Effra"/>
        <a:ea typeface=""/>
        <a:cs typeface=""/>
      </a:majorFont>
      <a:minorFont>
        <a:latin typeface="Eff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t" anchorCtr="0"/>
      <a:lstStyle>
        <a:defPPr>
          <a:defRPr sz="1600" dirty="0" err="1" smtClean="0"/>
        </a:defPPr>
      </a:lstStyle>
      <a:style>
        <a:lnRef idx="1">
          <a:schemeClr val="accent1"/>
        </a:lnRef>
        <a:fillRef idx="3">
          <a:schemeClr val="accent1"/>
        </a:fillRef>
        <a:effectRef idx="2">
          <a:schemeClr val="accent1"/>
        </a:effectRef>
        <a:fontRef idx="minor">
          <a:schemeClr val="lt1"/>
        </a:fontRef>
      </a:style>
    </a:spDef>
    <a:lnDef>
      <a:spPr>
        <a:ln w="12700" cap="sq">
          <a:solidFill>
            <a:schemeClr val="tx1"/>
          </a:solidFill>
          <a:roun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noAutofit/>
      </a:bodyPr>
      <a:lstStyle>
        <a:defPPr marL="115888" indent="-115888">
          <a:lnSpc>
            <a:spcPts val="1900"/>
          </a:lnSpc>
          <a:buFont typeface="Wingdings" charset="2"/>
          <a:buChar char="§"/>
          <a:defRPr sz="1600" dirty="0" err="1" smtClean="0">
            <a:cs typeface="Effra"/>
          </a:defRPr>
        </a:defPPr>
      </a:lstStyle>
    </a:txDef>
  </a:objectDefaults>
  <a:extraClrSchemeLst/>
  <a:extLst>
    <a:ext uri="{05A4C25C-085E-4340-85A3-A5531E510DB2}">
      <thm15:themeFamily xmlns:thm15="http://schemas.microsoft.com/office/thememl/2012/main" name="Product Overview [Read-Only]" id="{FE6C0BC4-F26E-41C3-9515-5AAFB67E4E21}" vid="{427B9E20-AB3D-4B0E-A9ED-AFBC3FA0482A}"/>
    </a:ext>
  </a:extLst>
</a:theme>
</file>

<file path=ppt/theme/theme2.xml><?xml version="1.0" encoding="utf-8"?>
<a:theme xmlns:a="http://schemas.openxmlformats.org/drawingml/2006/main" name="Title Divider">
  <a:themeElements>
    <a:clrScheme name="Medtronic Dark">
      <a:dk1>
        <a:srgbClr val="001E46"/>
      </a:dk1>
      <a:lt1>
        <a:srgbClr val="FFFFFF"/>
      </a:lt1>
      <a:dk2>
        <a:srgbClr val="004B87"/>
      </a:dk2>
      <a:lt2>
        <a:srgbClr val="71C5E8"/>
      </a:lt2>
      <a:accent1>
        <a:srgbClr val="0085CA"/>
      </a:accent1>
      <a:accent2>
        <a:srgbClr val="00A9E0"/>
      </a:accent2>
      <a:accent3>
        <a:srgbClr val="B9D9EB"/>
      </a:accent3>
      <a:accent4>
        <a:srgbClr val="5B7F95"/>
      </a:accent4>
      <a:accent5>
        <a:srgbClr val="888B8D"/>
      </a:accent5>
      <a:accent6>
        <a:srgbClr val="B1B3B3"/>
      </a:accent6>
      <a:hlink>
        <a:srgbClr val="77BC1F"/>
      </a:hlink>
      <a:folHlink>
        <a:srgbClr val="00C4B3"/>
      </a:folHlink>
    </a:clrScheme>
    <a:fontScheme name="Medtronic Font Theme">
      <a:majorFont>
        <a:latin typeface="Effra"/>
        <a:ea typeface=""/>
        <a:cs typeface=""/>
      </a:majorFont>
      <a:minorFont>
        <a:latin typeface="Eff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t" anchorCtr="0"/>
      <a:lstStyle>
        <a:defPPr algn="ctr">
          <a:defRPr dirty="0" smtClean="0"/>
        </a:defPPr>
      </a:lstStyle>
      <a:style>
        <a:lnRef idx="1">
          <a:schemeClr val="accent1"/>
        </a:lnRef>
        <a:fillRef idx="3">
          <a:schemeClr val="accent1"/>
        </a:fillRef>
        <a:effectRef idx="2">
          <a:schemeClr val="accent1"/>
        </a:effectRef>
        <a:fontRef idx="minor">
          <a:schemeClr val="lt1"/>
        </a:fontRef>
      </a:style>
    </a:spDef>
    <a:lnDef>
      <a:spPr>
        <a:ln w="12700" cap="sq">
          <a:solidFill>
            <a:schemeClr val="tx1"/>
          </a:solidFill>
          <a:prstDash val="soli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noAutofit/>
      </a:bodyPr>
      <a:lstStyle>
        <a:defPPr marL="115888" indent="-115888">
          <a:lnSpc>
            <a:spcPts val="1900"/>
          </a:lnSpc>
          <a:buFont typeface="Wingdings" charset="2"/>
          <a:buChar char="§"/>
          <a:defRPr sz="1600" dirty="0" smtClean="0">
            <a:latin typeface="Effra"/>
            <a:cs typeface="Effra"/>
          </a:defRPr>
        </a:defPPr>
      </a:lstStyle>
    </a:txDef>
  </a:objectDefaults>
  <a:extraClrSchemeLst/>
  <a:extLst>
    <a:ext uri="{05A4C25C-085E-4340-85A3-A5531E510DB2}">
      <thm15:themeFamily xmlns:thm15="http://schemas.microsoft.com/office/thememl/2012/main" name="Product Overview [Read-Only]" id="{FE6C0BC4-F26E-41C3-9515-5AAFB67E4E21}" vid="{994C1787-EBF6-4FFC-A8D4-50B874BC4198}"/>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dvanced">
  <a:themeElements>
    <a:clrScheme name="Medtronic Dark">
      <a:dk1>
        <a:srgbClr val="001E46"/>
      </a:dk1>
      <a:lt1>
        <a:srgbClr val="FFFFFF"/>
      </a:lt1>
      <a:dk2>
        <a:srgbClr val="004B87"/>
      </a:dk2>
      <a:lt2>
        <a:srgbClr val="71C5E8"/>
      </a:lt2>
      <a:accent1>
        <a:srgbClr val="0085CA"/>
      </a:accent1>
      <a:accent2>
        <a:srgbClr val="00A9E0"/>
      </a:accent2>
      <a:accent3>
        <a:srgbClr val="B9D9EB"/>
      </a:accent3>
      <a:accent4>
        <a:srgbClr val="5B7F95"/>
      </a:accent4>
      <a:accent5>
        <a:srgbClr val="888B8D"/>
      </a:accent5>
      <a:accent6>
        <a:srgbClr val="B1B3B3"/>
      </a:accent6>
      <a:hlink>
        <a:srgbClr val="77BC1F"/>
      </a:hlink>
      <a:folHlink>
        <a:srgbClr val="00C4B3"/>
      </a:folHlink>
    </a:clrScheme>
    <a:fontScheme name="Medtronic Font Theme">
      <a:majorFont>
        <a:latin typeface="Effra"/>
        <a:ea typeface=""/>
        <a:cs typeface=""/>
      </a:majorFont>
      <a:minorFont>
        <a:latin typeface="Eff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t" anchorCtr="0"/>
      <a:lstStyle>
        <a:defPPr algn="ctr">
          <a:defRPr dirty="0" smtClean="0"/>
        </a:defPPr>
      </a:lstStyle>
      <a:style>
        <a:lnRef idx="1">
          <a:schemeClr val="accent1"/>
        </a:lnRef>
        <a:fillRef idx="3">
          <a:schemeClr val="accent1"/>
        </a:fillRef>
        <a:effectRef idx="2">
          <a:schemeClr val="accent1"/>
        </a:effectRef>
        <a:fontRef idx="minor">
          <a:schemeClr val="lt1"/>
        </a:fontRef>
      </a:style>
    </a:spDef>
    <a:lnDef>
      <a:spPr>
        <a:ln w="12700" cap="sq">
          <a:solidFill>
            <a:schemeClr val="tx1"/>
          </a:solidFill>
          <a:prstDash val="soli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noAutofit/>
      </a:bodyPr>
      <a:lstStyle>
        <a:defPPr marL="115888" indent="-115888">
          <a:lnSpc>
            <a:spcPts val="1900"/>
          </a:lnSpc>
          <a:buFont typeface="Wingdings" charset="2"/>
          <a:buChar char="§"/>
          <a:defRPr sz="1600" dirty="0" smtClean="0">
            <a:latin typeface="Effra"/>
            <a:cs typeface="Effra"/>
          </a:defRPr>
        </a:defPPr>
      </a:lstStyle>
    </a:txDef>
  </a:objectDefaults>
  <a:extraClrSchemeLst/>
  <a:extLst>
    <a:ext uri="{05A4C25C-085E-4340-85A3-A5531E510DB2}">
      <thm15:themeFamily xmlns:thm15="http://schemas.microsoft.com/office/thememl/2012/main" name="Product Overview [Read-Only]" id="{FE6C0BC4-F26E-41C3-9515-5AAFB67E4E21}" vid="{D73E56D2-DBF8-49DD-AAE8-34D1D4D4462E}"/>
    </a:ext>
  </a:extLst>
</a:theme>
</file>

<file path=ppt/theme/theme5.xml><?xml version="1.0" encoding="utf-8"?>
<a:theme xmlns:a="http://schemas.openxmlformats.org/drawingml/2006/main" name="16x9 light adv">
  <a:themeElements>
    <a:clrScheme name="Medtronic Dark">
      <a:dk1>
        <a:srgbClr val="001E46"/>
      </a:dk1>
      <a:lt1>
        <a:srgbClr val="FFFFFF"/>
      </a:lt1>
      <a:dk2>
        <a:srgbClr val="004B87"/>
      </a:dk2>
      <a:lt2>
        <a:srgbClr val="71C5E8"/>
      </a:lt2>
      <a:accent1>
        <a:srgbClr val="0085CA"/>
      </a:accent1>
      <a:accent2>
        <a:srgbClr val="00A9E0"/>
      </a:accent2>
      <a:accent3>
        <a:srgbClr val="B9D9EB"/>
      </a:accent3>
      <a:accent4>
        <a:srgbClr val="5B7F95"/>
      </a:accent4>
      <a:accent5>
        <a:srgbClr val="888B8D"/>
      </a:accent5>
      <a:accent6>
        <a:srgbClr val="B1B3B3"/>
      </a:accent6>
      <a:hlink>
        <a:srgbClr val="77BC1F"/>
      </a:hlink>
      <a:folHlink>
        <a:srgbClr val="00C4B3"/>
      </a:folHlink>
    </a:clrScheme>
    <a:fontScheme name="Medtronic Font Theme">
      <a:majorFont>
        <a:latin typeface="Effra"/>
        <a:ea typeface=""/>
        <a:cs typeface=""/>
      </a:majorFont>
      <a:minorFont>
        <a:latin typeface="Eff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t" anchorCtr="0"/>
      <a:lstStyle>
        <a:defPPr>
          <a:defRPr sz="1600" dirty="0" err="1" smtClean="0"/>
        </a:defPPr>
      </a:lstStyle>
      <a:style>
        <a:lnRef idx="1">
          <a:schemeClr val="accent1"/>
        </a:lnRef>
        <a:fillRef idx="3">
          <a:schemeClr val="accent1"/>
        </a:fillRef>
        <a:effectRef idx="2">
          <a:schemeClr val="accent1"/>
        </a:effectRef>
        <a:fontRef idx="minor">
          <a:schemeClr val="lt1"/>
        </a:fontRef>
      </a:style>
    </a:spDef>
    <a:lnDef>
      <a:spPr>
        <a:ln w="12700" cap="sq">
          <a:solidFill>
            <a:schemeClr val="tx1"/>
          </a:solidFill>
          <a:roun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noAutofit/>
      </a:bodyPr>
      <a:lstStyle>
        <a:defPPr marL="115888" indent="-115888">
          <a:lnSpc>
            <a:spcPts val="1900"/>
          </a:lnSpc>
          <a:buFont typeface="Wingdings" charset="2"/>
          <a:buChar char="§"/>
          <a:defRPr sz="1600" dirty="0" err="1" smtClean="0">
            <a:cs typeface="Effra"/>
          </a:defRPr>
        </a:defPPr>
      </a:lstStyle>
    </a:txDef>
  </a:objectDefaults>
  <a:extraClrSchemeLst/>
  <a:extLst>
    <a:ext uri="{05A4C25C-085E-4340-85A3-A5531E510DB2}">
      <thm15:themeFamily xmlns:thm15="http://schemas.microsoft.com/office/thememl/2012/main" name="mdt_ppt_adv_wde_lt_160325" id="{B0873419-1C5B-4196-BA6B-77F3D0CFEEE5}" vid="{F9547A9E-AA9F-44F6-9C86-8E3C32AE80D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Product Overview</Template>
  <TotalTime>0</TotalTime>
  <Words>4609</Words>
  <Application>Microsoft Office PowerPoint</Application>
  <PresentationFormat>Custom</PresentationFormat>
  <Paragraphs>881</Paragraphs>
  <Slides>63</Slides>
  <Notes>39</Notes>
  <HiddenSlides>5</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63</vt:i4>
      </vt:variant>
    </vt:vector>
  </HeadingPairs>
  <TitlesOfParts>
    <vt:vector size="80" baseType="lpstr">
      <vt:lpstr>ＭＳ Ｐゴシック</vt:lpstr>
      <vt:lpstr>ＭＳ Ｐゴシック</vt:lpstr>
      <vt:lpstr>Arial</vt:lpstr>
      <vt:lpstr>Calibri</vt:lpstr>
      <vt:lpstr>Calibri Light</vt:lpstr>
      <vt:lpstr>Effra</vt:lpstr>
      <vt:lpstr>Effra Light</vt:lpstr>
      <vt:lpstr>Times</vt:lpstr>
      <vt:lpstr>Times New Roman</vt:lpstr>
      <vt:lpstr>Verdana</vt:lpstr>
      <vt:lpstr>Wingdings</vt:lpstr>
      <vt:lpstr>ヒラギノ角ゴ Pro W3</vt:lpstr>
      <vt:lpstr>Content</vt:lpstr>
      <vt:lpstr>Title Divider</vt:lpstr>
      <vt:lpstr>Custom Design</vt:lpstr>
      <vt:lpstr>Advanced</vt:lpstr>
      <vt:lpstr>16x9 light adv</vt:lpstr>
      <vt:lpstr>Kyphon™ Balloon Kyphoplasty Product overview </vt:lpstr>
      <vt:lpstr>objectives</vt:lpstr>
      <vt:lpstr>Instrumentation design</vt:lpstr>
      <vt:lpstr>Product Flow Chart</vt:lpstr>
      <vt:lpstr>Access</vt:lpstr>
      <vt:lpstr>Access</vt:lpstr>
      <vt:lpstr>Access</vt:lpstr>
      <vt:lpstr>access</vt:lpstr>
      <vt:lpstr>Access</vt:lpstr>
      <vt:lpstr>Access    </vt:lpstr>
      <vt:lpstr>Channel creation biopsy/drill</vt:lpstr>
      <vt:lpstr>Channel creation</vt:lpstr>
      <vt:lpstr>Channel creation</vt:lpstr>
      <vt:lpstr>Channel creation</vt:lpstr>
      <vt:lpstr>Channel creation</vt:lpstr>
      <vt:lpstr>Channel creation</vt:lpstr>
      <vt:lpstr>Cavity creation</vt:lpstr>
      <vt:lpstr>Cavity Creation/ Fracture Reduction</vt:lpstr>
      <vt:lpstr>Cavity Creation/ Fracture Reduction</vt:lpstr>
      <vt:lpstr>Cavity Creation/ Fracture Reduction</vt:lpstr>
      <vt:lpstr>Cavity Creation/ Fracture Reduction</vt:lpstr>
      <vt:lpstr>Cavity Creation/ Fracture Reduction</vt:lpstr>
      <vt:lpstr>Cavity Creation/ Fracture Reduction</vt:lpstr>
      <vt:lpstr>Cavity creation/fracture reduction</vt:lpstr>
      <vt:lpstr>Cavity creation/fracture reduction</vt:lpstr>
      <vt:lpstr>Cavity creation/fracture reduction</vt:lpstr>
      <vt:lpstr>Cavity creation/fracture reduction</vt:lpstr>
      <vt:lpstr>Cavity creation/fracture reduction</vt:lpstr>
      <vt:lpstr>Cavity creation/fracture reduction</vt:lpstr>
      <vt:lpstr>Cavity creation fracture reduction</vt:lpstr>
      <vt:lpstr>Cavity creation/fracture reduction</vt:lpstr>
      <vt:lpstr>Cavity creation/fracture reduction </vt:lpstr>
      <vt:lpstr>Cavity creation and fracture reduction</vt:lpstr>
      <vt:lpstr>injection</vt:lpstr>
      <vt:lpstr>injection</vt:lpstr>
      <vt:lpstr>injection</vt:lpstr>
      <vt:lpstr>injection</vt:lpstr>
      <vt:lpstr>injection</vt:lpstr>
      <vt:lpstr>injection</vt:lpstr>
      <vt:lpstr>kyphon™ Directional bone filler device</vt:lpstr>
      <vt:lpstr>kyphon™ Directional bone filler device</vt:lpstr>
      <vt:lpstr>recap</vt:lpstr>
      <vt:lpstr>Products Provided in Size 2 and/or Size 3</vt:lpstr>
      <vt:lpstr>Reference  Kit options</vt:lpstr>
      <vt:lpstr>First fracture kits</vt:lpstr>
      <vt:lpstr>First fracture kits</vt:lpstr>
      <vt:lpstr>First Fracture kits</vt:lpstr>
      <vt:lpstr>First fracture kits</vt:lpstr>
      <vt:lpstr>Additional Fracture kits</vt:lpstr>
      <vt:lpstr>Additional Fracture kits</vt:lpstr>
      <vt:lpstr>Express II and Express: size 2  </vt:lpstr>
      <vt:lpstr>Inflatable Bone Tamps</vt:lpstr>
      <vt:lpstr>Other Inflatable Bone Tamps  (IBT)</vt:lpstr>
      <vt:lpstr>OsteoIntroducer Access Advanced Osteointroducer access</vt:lpstr>
      <vt:lpstr>OVERVIEW    </vt:lpstr>
      <vt:lpstr>Kyphon™ Osteo Introducer™ System</vt:lpstr>
      <vt:lpstr>11-gauge Bone Access Needle   </vt:lpstr>
      <vt:lpstr>11-gauge Bone Access Needle </vt:lpstr>
      <vt:lpstr>3 Types of Ala Carte </vt:lpstr>
      <vt:lpstr>Guide pins</vt:lpstr>
      <vt:lpstr>Osteo introducer™ System</vt:lpstr>
      <vt:lpstr>Kyphon™ Advanced Osteo introducer™ (AOI)</vt:lpstr>
      <vt:lpstr>Kyphon™ Advanced Osteo introducer™ (AOI) &amp; Spacer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Medtronic Controlled</cp:keywords>
  <cp:lastModifiedBy/>
  <cp:revision>1</cp:revision>
  <dcterms:created xsi:type="dcterms:W3CDTF">2017-07-09T03:48:37Z</dcterms:created>
  <dcterms:modified xsi:type="dcterms:W3CDTF">2019-04-11T05:48:42Z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a43ea504-6fe2-4663-bd00-7f4dbddc5d52</vt:lpwstr>
  </property>
  <property fmtid="{D5CDD505-2E9C-101B-9397-08002B2CF9AE}" pid="3" name="Classification">
    <vt:lpwstr>MedtronicControlled</vt:lpwstr>
  </property>
</Properties>
</file>