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Open Sans Light" panose="020F0502020204030204" pitchFamily="34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i2uI5w8Wn0OuLNOqjP8/iaJrQE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5870890-74B7-4D34-9445-7D20287B78AD}">
  <a:tblStyle styleId="{D5870890-74B7-4D34-9445-7D20287B78A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customschemas.google.com/relationships/presentationmetadata" Target="meta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4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Google Shape;89;p1"/>
          <p:cNvGraphicFramePr/>
          <p:nvPr/>
        </p:nvGraphicFramePr>
        <p:xfrm>
          <a:off x="223040" y="921708"/>
          <a:ext cx="9282900" cy="4970975"/>
        </p:xfrm>
        <a:graphic>
          <a:graphicData uri="http://schemas.openxmlformats.org/drawingml/2006/table">
            <a:tbl>
              <a:tblPr firstRow="1" bandRow="1">
                <a:noFill/>
                <a:tableStyleId>{D5870890-74B7-4D34-9445-7D20287B78AD}</a:tableStyleId>
              </a:tblPr>
              <a:tblGrid>
                <a:gridCol w="85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2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5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5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5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5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74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CD HORIZON®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SOLERA® 4.75mm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Spinal System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CD HORIZON®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SOLERA® 5.5/6.0mm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Spinal System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CD HORIZON®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SOLERA® Voyager™ 5.5/6.0mm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Spinal System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Nuvasive RELINE Small Stature 5.0mm Spinal System</a:t>
                      </a:r>
                      <a:endParaRPr sz="1400" b="0" i="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4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Run-on-Rod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8.2mm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9.28mm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9.28mm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8.8mm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4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Footprint Parallel to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Rod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10.43mm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11.1mm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11.1mm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10.27mm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4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Footprint Perpendicular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the Rod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10.43mm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12.73mm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11.65mm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10.95mm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4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Overall Height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14.8mm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17.04mm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17.04mm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12.95mm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90" name="Google Shape;90;p1"/>
          <p:cNvGrpSpPr/>
          <p:nvPr/>
        </p:nvGrpSpPr>
        <p:grpSpPr>
          <a:xfrm>
            <a:off x="223040" y="5123619"/>
            <a:ext cx="689276" cy="684049"/>
            <a:chOff x="4306839" y="5122331"/>
            <a:chExt cx="1031696" cy="1023875"/>
          </a:xfrm>
        </p:grpSpPr>
        <p:pic>
          <p:nvPicPr>
            <p:cNvPr id="91" name="Google Shape;91;p1"/>
            <p:cNvPicPr preferRelativeResize="0"/>
            <p:nvPr/>
          </p:nvPicPr>
          <p:blipFill rotWithShape="1">
            <a:blip r:embed="rId3">
              <a:alphaModFix/>
            </a:blip>
            <a:srcRect t="51243" b="13824"/>
            <a:stretch/>
          </p:blipFill>
          <p:spPr>
            <a:xfrm>
              <a:off x="4306839" y="5122331"/>
              <a:ext cx="1031687" cy="1023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"/>
            <p:cNvSpPr/>
            <p:nvPr/>
          </p:nvSpPr>
          <p:spPr>
            <a:xfrm>
              <a:off x="5213636" y="5133175"/>
              <a:ext cx="124899" cy="937425"/>
            </a:xfrm>
            <a:prstGeom prst="rightBracket">
              <a:avLst>
                <a:gd name="adj" fmla="val 8333"/>
              </a:avLst>
            </a:prstGeom>
            <a:noFill/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"/>
          <p:cNvGrpSpPr/>
          <p:nvPr/>
        </p:nvGrpSpPr>
        <p:grpSpPr>
          <a:xfrm>
            <a:off x="280548" y="2273024"/>
            <a:ext cx="636401" cy="789198"/>
            <a:chOff x="1977961" y="4969931"/>
            <a:chExt cx="1057776" cy="1311744"/>
          </a:xfrm>
        </p:grpSpPr>
        <p:pic>
          <p:nvPicPr>
            <p:cNvPr id="94" name="Google Shape;94;p1"/>
            <p:cNvPicPr preferRelativeResize="0"/>
            <p:nvPr/>
          </p:nvPicPr>
          <p:blipFill rotWithShape="1">
            <a:blip r:embed="rId4">
              <a:alphaModFix/>
            </a:blip>
            <a:srcRect t="52076" b="9959"/>
            <a:stretch/>
          </p:blipFill>
          <p:spPr>
            <a:xfrm>
              <a:off x="1977961" y="5122333"/>
              <a:ext cx="1057776" cy="11593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"/>
            <p:cNvSpPr/>
            <p:nvPr/>
          </p:nvSpPr>
          <p:spPr>
            <a:xfrm rot="-5400000">
              <a:off x="2450403" y="4774498"/>
              <a:ext cx="152400" cy="543266"/>
            </a:xfrm>
            <a:prstGeom prst="rightBracket">
              <a:avLst>
                <a:gd name="adj" fmla="val 8333"/>
              </a:avLst>
            </a:prstGeom>
            <a:noFill/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" name="Google Shape;96;p1"/>
          <p:cNvGrpSpPr/>
          <p:nvPr/>
        </p:nvGrpSpPr>
        <p:grpSpPr>
          <a:xfrm>
            <a:off x="261496" y="3192015"/>
            <a:ext cx="689270" cy="777895"/>
            <a:chOff x="7178481" y="5087888"/>
            <a:chExt cx="1057776" cy="1193786"/>
          </a:xfrm>
        </p:grpSpPr>
        <p:pic>
          <p:nvPicPr>
            <p:cNvPr id="97" name="Google Shape;97;p1"/>
            <p:cNvPicPr preferRelativeResize="0"/>
            <p:nvPr/>
          </p:nvPicPr>
          <p:blipFill rotWithShape="1">
            <a:blip r:embed="rId4">
              <a:alphaModFix/>
            </a:blip>
            <a:srcRect t="52074" b="10532"/>
            <a:stretch/>
          </p:blipFill>
          <p:spPr>
            <a:xfrm>
              <a:off x="7178481" y="5087888"/>
              <a:ext cx="1057776" cy="11418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1"/>
            <p:cNvSpPr/>
            <p:nvPr/>
          </p:nvSpPr>
          <p:spPr>
            <a:xfrm rot="5400000">
              <a:off x="7667859" y="5895740"/>
              <a:ext cx="135467" cy="636401"/>
            </a:xfrm>
            <a:prstGeom prst="rightBracket">
              <a:avLst>
                <a:gd name="adj" fmla="val 8333"/>
              </a:avLst>
            </a:prstGeom>
            <a:noFill/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1"/>
          <p:cNvGrpSpPr/>
          <p:nvPr/>
        </p:nvGrpSpPr>
        <p:grpSpPr>
          <a:xfrm>
            <a:off x="261499" y="4156477"/>
            <a:ext cx="653794" cy="697501"/>
            <a:chOff x="5713335" y="5129057"/>
            <a:chExt cx="1031689" cy="1100660"/>
          </a:xfrm>
        </p:grpSpPr>
        <p:pic>
          <p:nvPicPr>
            <p:cNvPr id="100" name="Google Shape;100;p1"/>
            <p:cNvPicPr preferRelativeResize="0"/>
            <p:nvPr/>
          </p:nvPicPr>
          <p:blipFill rotWithShape="1">
            <a:blip r:embed="rId3">
              <a:alphaModFix/>
            </a:blip>
            <a:srcRect t="51243" b="13824"/>
            <a:stretch/>
          </p:blipFill>
          <p:spPr>
            <a:xfrm>
              <a:off x="5713335" y="5129057"/>
              <a:ext cx="1031689" cy="10238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"/>
            <p:cNvSpPr/>
            <p:nvPr/>
          </p:nvSpPr>
          <p:spPr>
            <a:xfrm rot="5400000">
              <a:off x="6195653" y="5843783"/>
              <a:ext cx="135467" cy="636401"/>
            </a:xfrm>
            <a:prstGeom prst="rightBracket">
              <a:avLst>
                <a:gd name="adj" fmla="val 8333"/>
              </a:avLst>
            </a:prstGeom>
            <a:noFill/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3" name="Google Shape;103;p1"/>
          <p:cNvPicPr preferRelativeResize="0"/>
          <p:nvPr/>
        </p:nvPicPr>
        <p:blipFill rotWithShape="1">
          <a:blip r:embed="rId5">
            <a:alphaModFix/>
          </a:blip>
          <a:srcRect l="34074" t="27515" b="13440"/>
          <a:stretch/>
        </p:blipFill>
        <p:spPr>
          <a:xfrm rot="5400000">
            <a:off x="9533072" y="3065628"/>
            <a:ext cx="2692439" cy="1808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Open Sans Light</vt:lpstr>
      <vt:lpstr>Calibri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Rice, Molly</dc:creator>
  <cp:lastModifiedBy>Admin</cp:lastModifiedBy>
  <cp:revision>1</cp:revision>
  <dcterms:created xsi:type="dcterms:W3CDTF">2019-01-08T19:09:01Z</dcterms:created>
  <dcterms:modified xsi:type="dcterms:W3CDTF">2026-06-12T18:16:35Z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a1c46a3b-5410-4fca-83d1-055c110b6338</vt:lpwstr>
  </property>
  <property fmtid="{D5CDD505-2E9C-101B-9397-08002B2CF9AE}" pid="3" name="Classification">
    <vt:lpwstr>MedtronicBusinessRestricted</vt:lpwstr>
  </property>
  <property fmtid="{D5CDD505-2E9C-101B-9397-08002B2CF9AE}" pid="4" name="ContentTypeId">
    <vt:lpwstr>0x0101009B3921CAAE811B4697F83FBEDF561550</vt:lpwstr>
  </property>
</Properties>
</file>